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Lst>
  <p:sldSz cx="39319200" cy="29260800"/>
  <p:notesSz cx="6858000" cy="9144000"/>
  <p:defaultTextStyle>
    <a:defPPr>
      <a:defRPr lang="en-US"/>
    </a:defPPr>
    <a:lvl1pPr marL="0" algn="l" defTabSz="2194554" rtl="0" eaLnBrk="1" latinLnBrk="0" hangingPunct="1">
      <a:defRPr sz="8700" kern="1200">
        <a:solidFill>
          <a:schemeClr val="tx1"/>
        </a:solidFill>
        <a:latin typeface="+mn-lt"/>
        <a:ea typeface="+mn-ea"/>
        <a:cs typeface="+mn-cs"/>
      </a:defRPr>
    </a:lvl1pPr>
    <a:lvl2pPr marL="2194554" algn="l" defTabSz="2194554" rtl="0" eaLnBrk="1" latinLnBrk="0" hangingPunct="1">
      <a:defRPr sz="8700" kern="1200">
        <a:solidFill>
          <a:schemeClr val="tx1"/>
        </a:solidFill>
        <a:latin typeface="+mn-lt"/>
        <a:ea typeface="+mn-ea"/>
        <a:cs typeface="+mn-cs"/>
      </a:defRPr>
    </a:lvl2pPr>
    <a:lvl3pPr marL="4389109" algn="l" defTabSz="2194554" rtl="0" eaLnBrk="1" latinLnBrk="0" hangingPunct="1">
      <a:defRPr sz="8700" kern="1200">
        <a:solidFill>
          <a:schemeClr val="tx1"/>
        </a:solidFill>
        <a:latin typeface="+mn-lt"/>
        <a:ea typeface="+mn-ea"/>
        <a:cs typeface="+mn-cs"/>
      </a:defRPr>
    </a:lvl3pPr>
    <a:lvl4pPr marL="6583663" algn="l" defTabSz="2194554" rtl="0" eaLnBrk="1" latinLnBrk="0" hangingPunct="1">
      <a:defRPr sz="8700" kern="1200">
        <a:solidFill>
          <a:schemeClr val="tx1"/>
        </a:solidFill>
        <a:latin typeface="+mn-lt"/>
        <a:ea typeface="+mn-ea"/>
        <a:cs typeface="+mn-cs"/>
      </a:defRPr>
    </a:lvl4pPr>
    <a:lvl5pPr marL="8778217" algn="l" defTabSz="2194554" rtl="0" eaLnBrk="1" latinLnBrk="0" hangingPunct="1">
      <a:defRPr sz="8700" kern="1200">
        <a:solidFill>
          <a:schemeClr val="tx1"/>
        </a:solidFill>
        <a:latin typeface="+mn-lt"/>
        <a:ea typeface="+mn-ea"/>
        <a:cs typeface="+mn-cs"/>
      </a:defRPr>
    </a:lvl5pPr>
    <a:lvl6pPr marL="10972771" algn="l" defTabSz="2194554" rtl="0" eaLnBrk="1" latinLnBrk="0" hangingPunct="1">
      <a:defRPr sz="8700" kern="1200">
        <a:solidFill>
          <a:schemeClr val="tx1"/>
        </a:solidFill>
        <a:latin typeface="+mn-lt"/>
        <a:ea typeface="+mn-ea"/>
        <a:cs typeface="+mn-cs"/>
      </a:defRPr>
    </a:lvl6pPr>
    <a:lvl7pPr marL="13167326" algn="l" defTabSz="2194554" rtl="0" eaLnBrk="1" latinLnBrk="0" hangingPunct="1">
      <a:defRPr sz="8700" kern="1200">
        <a:solidFill>
          <a:schemeClr val="tx1"/>
        </a:solidFill>
        <a:latin typeface="+mn-lt"/>
        <a:ea typeface="+mn-ea"/>
        <a:cs typeface="+mn-cs"/>
      </a:defRPr>
    </a:lvl7pPr>
    <a:lvl8pPr marL="15361880" algn="l" defTabSz="2194554" rtl="0" eaLnBrk="1" latinLnBrk="0" hangingPunct="1">
      <a:defRPr sz="8700" kern="1200">
        <a:solidFill>
          <a:schemeClr val="tx1"/>
        </a:solidFill>
        <a:latin typeface="+mn-lt"/>
        <a:ea typeface="+mn-ea"/>
        <a:cs typeface="+mn-cs"/>
      </a:defRPr>
    </a:lvl8pPr>
    <a:lvl9pPr marL="17556434" algn="l" defTabSz="2194554" rtl="0" eaLnBrk="1" latinLnBrk="0" hangingPunct="1">
      <a:defRPr sz="87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p:scale>
          <a:sx n="33" d="100"/>
          <a:sy n="33" d="100"/>
        </p:scale>
        <p:origin x="-80" y="-80"/>
      </p:cViewPr>
      <p:guideLst>
        <p:guide orient="horz" pos="9216"/>
        <p:guide pos="12384"/>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interSettings" Target="printerSettings/printerSettings1.bin"/><Relationship Id="rId4" Type="http://schemas.openxmlformats.org/officeDocument/2006/relationships/presProps" Target="presProps.xml"/><Relationship Id="rId5" Type="http://schemas.openxmlformats.org/officeDocument/2006/relationships/viewProps" Target="viewProps.xml"/><Relationship Id="rId6" Type="http://schemas.openxmlformats.org/officeDocument/2006/relationships/theme" Target="theme/theme1.xml"/><Relationship Id="rId7"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948940" y="9089816"/>
            <a:ext cx="33421320" cy="6272107"/>
          </a:xfrm>
        </p:spPr>
        <p:txBody>
          <a:bodyPr/>
          <a:lstStyle/>
          <a:p>
            <a:r>
              <a:rPr lang="en-US" smtClean="0"/>
              <a:t>Click to edit Master title style</a:t>
            </a:r>
            <a:endParaRPr lang="en-US"/>
          </a:p>
        </p:txBody>
      </p:sp>
      <p:sp>
        <p:nvSpPr>
          <p:cNvPr id="3" name="Subtitle 2"/>
          <p:cNvSpPr>
            <a:spLocks noGrp="1"/>
          </p:cNvSpPr>
          <p:nvPr>
            <p:ph type="subTitle" idx="1"/>
          </p:nvPr>
        </p:nvSpPr>
        <p:spPr>
          <a:xfrm>
            <a:off x="5897880" y="16581120"/>
            <a:ext cx="27523440" cy="7477760"/>
          </a:xfrm>
        </p:spPr>
        <p:txBody>
          <a:bodyPr/>
          <a:lstStyle>
            <a:lvl1pPr marL="0" indent="0" algn="ctr">
              <a:buNone/>
              <a:defRPr>
                <a:solidFill>
                  <a:schemeClr val="tx1">
                    <a:tint val="75000"/>
                  </a:schemeClr>
                </a:solidFill>
              </a:defRPr>
            </a:lvl1pPr>
            <a:lvl2pPr marL="2194554" indent="0" algn="ctr">
              <a:buNone/>
              <a:defRPr>
                <a:solidFill>
                  <a:schemeClr val="tx1">
                    <a:tint val="75000"/>
                  </a:schemeClr>
                </a:solidFill>
              </a:defRPr>
            </a:lvl2pPr>
            <a:lvl3pPr marL="4389109" indent="0" algn="ctr">
              <a:buNone/>
              <a:defRPr>
                <a:solidFill>
                  <a:schemeClr val="tx1">
                    <a:tint val="75000"/>
                  </a:schemeClr>
                </a:solidFill>
              </a:defRPr>
            </a:lvl3pPr>
            <a:lvl4pPr marL="6583663" indent="0" algn="ctr">
              <a:buNone/>
              <a:defRPr>
                <a:solidFill>
                  <a:schemeClr val="tx1">
                    <a:tint val="75000"/>
                  </a:schemeClr>
                </a:solidFill>
              </a:defRPr>
            </a:lvl4pPr>
            <a:lvl5pPr marL="8778217" indent="0" algn="ctr">
              <a:buNone/>
              <a:defRPr>
                <a:solidFill>
                  <a:schemeClr val="tx1">
                    <a:tint val="75000"/>
                  </a:schemeClr>
                </a:solidFill>
              </a:defRPr>
            </a:lvl5pPr>
            <a:lvl6pPr marL="10972771" indent="0" algn="ctr">
              <a:buNone/>
              <a:defRPr>
                <a:solidFill>
                  <a:schemeClr val="tx1">
                    <a:tint val="75000"/>
                  </a:schemeClr>
                </a:solidFill>
              </a:defRPr>
            </a:lvl6pPr>
            <a:lvl7pPr marL="13167326" indent="0" algn="ctr">
              <a:buNone/>
              <a:defRPr>
                <a:solidFill>
                  <a:schemeClr val="tx1">
                    <a:tint val="75000"/>
                  </a:schemeClr>
                </a:solidFill>
              </a:defRPr>
            </a:lvl7pPr>
            <a:lvl8pPr marL="15361880" indent="0" algn="ctr">
              <a:buNone/>
              <a:defRPr>
                <a:solidFill>
                  <a:schemeClr val="tx1">
                    <a:tint val="75000"/>
                  </a:schemeClr>
                </a:solidFill>
              </a:defRPr>
            </a:lvl8pPr>
            <a:lvl9pPr marL="17556434"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3D3A11B-A80B-A24C-9FFB-B34461719F3F}" type="datetimeFigureOut">
              <a:rPr lang="en-US" smtClean="0"/>
              <a:t>8/17/22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31FE31-36C2-A146-AC2E-D315EBDFFB49}" type="slidenum">
              <a:rPr lang="en-US" smtClean="0"/>
              <a:t>‹#›</a:t>
            </a:fld>
            <a:endParaRPr lang="en-US"/>
          </a:p>
        </p:txBody>
      </p:sp>
    </p:spTree>
    <p:extLst>
      <p:ext uri="{BB962C8B-B14F-4D97-AF65-F5344CB8AC3E}">
        <p14:creationId xmlns:p14="http://schemas.microsoft.com/office/powerpoint/2010/main" val="7087822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3D3A11B-A80B-A24C-9FFB-B34461719F3F}" type="datetimeFigureOut">
              <a:rPr lang="en-US" smtClean="0"/>
              <a:t>8/17/22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31FE31-36C2-A146-AC2E-D315EBDFFB49}" type="slidenum">
              <a:rPr lang="en-US" smtClean="0"/>
              <a:t>‹#›</a:t>
            </a:fld>
            <a:endParaRPr lang="en-US"/>
          </a:p>
        </p:txBody>
      </p:sp>
    </p:spTree>
    <p:extLst>
      <p:ext uri="{BB962C8B-B14F-4D97-AF65-F5344CB8AC3E}">
        <p14:creationId xmlns:p14="http://schemas.microsoft.com/office/powerpoint/2010/main" val="1636757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105946" y="18802775"/>
            <a:ext cx="33421320" cy="5811520"/>
          </a:xfrm>
        </p:spPr>
        <p:txBody>
          <a:bodyPr anchor="t"/>
          <a:lstStyle>
            <a:lvl1pPr algn="l">
              <a:defRPr sz="19200" b="1" cap="all"/>
            </a:lvl1pPr>
          </a:lstStyle>
          <a:p>
            <a:r>
              <a:rPr lang="en-US" smtClean="0"/>
              <a:t>Click to edit Master title style</a:t>
            </a:r>
            <a:endParaRPr lang="en-US"/>
          </a:p>
        </p:txBody>
      </p:sp>
      <p:sp>
        <p:nvSpPr>
          <p:cNvPr id="3" name="Text Placeholder 2"/>
          <p:cNvSpPr>
            <a:spLocks noGrp="1"/>
          </p:cNvSpPr>
          <p:nvPr>
            <p:ph type="body" idx="1"/>
          </p:nvPr>
        </p:nvSpPr>
        <p:spPr>
          <a:xfrm>
            <a:off x="3105946" y="12401978"/>
            <a:ext cx="33421320" cy="6400797"/>
          </a:xfrm>
        </p:spPr>
        <p:txBody>
          <a:bodyPr anchor="b"/>
          <a:lstStyle>
            <a:lvl1pPr marL="0" indent="0">
              <a:buNone/>
              <a:defRPr sz="9600">
                <a:solidFill>
                  <a:schemeClr val="tx1">
                    <a:tint val="75000"/>
                  </a:schemeClr>
                </a:solidFill>
              </a:defRPr>
            </a:lvl1pPr>
            <a:lvl2pPr marL="2194554" indent="0">
              <a:buNone/>
              <a:defRPr sz="8700">
                <a:solidFill>
                  <a:schemeClr val="tx1">
                    <a:tint val="75000"/>
                  </a:schemeClr>
                </a:solidFill>
              </a:defRPr>
            </a:lvl2pPr>
            <a:lvl3pPr marL="4389109" indent="0">
              <a:buNone/>
              <a:defRPr sz="7700">
                <a:solidFill>
                  <a:schemeClr val="tx1">
                    <a:tint val="75000"/>
                  </a:schemeClr>
                </a:solidFill>
              </a:defRPr>
            </a:lvl3pPr>
            <a:lvl4pPr marL="6583663" indent="0">
              <a:buNone/>
              <a:defRPr sz="6700">
                <a:solidFill>
                  <a:schemeClr val="tx1">
                    <a:tint val="75000"/>
                  </a:schemeClr>
                </a:solidFill>
              </a:defRPr>
            </a:lvl4pPr>
            <a:lvl5pPr marL="8778217" indent="0">
              <a:buNone/>
              <a:defRPr sz="6700">
                <a:solidFill>
                  <a:schemeClr val="tx1">
                    <a:tint val="75000"/>
                  </a:schemeClr>
                </a:solidFill>
              </a:defRPr>
            </a:lvl5pPr>
            <a:lvl6pPr marL="10972771" indent="0">
              <a:buNone/>
              <a:defRPr sz="6700">
                <a:solidFill>
                  <a:schemeClr val="tx1">
                    <a:tint val="75000"/>
                  </a:schemeClr>
                </a:solidFill>
              </a:defRPr>
            </a:lvl6pPr>
            <a:lvl7pPr marL="13167326" indent="0">
              <a:buNone/>
              <a:defRPr sz="6700">
                <a:solidFill>
                  <a:schemeClr val="tx1">
                    <a:tint val="75000"/>
                  </a:schemeClr>
                </a:solidFill>
              </a:defRPr>
            </a:lvl7pPr>
            <a:lvl8pPr marL="15361880" indent="0">
              <a:buNone/>
              <a:defRPr sz="6700">
                <a:solidFill>
                  <a:schemeClr val="tx1">
                    <a:tint val="75000"/>
                  </a:schemeClr>
                </a:solidFill>
              </a:defRPr>
            </a:lvl8pPr>
            <a:lvl9pPr marL="17556434" indent="0">
              <a:buNone/>
              <a:defRPr sz="67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3D3A11B-A80B-A24C-9FFB-B34461719F3F}" type="datetimeFigureOut">
              <a:rPr lang="en-US" smtClean="0"/>
              <a:t>8/17/22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31FE31-36C2-A146-AC2E-D315EBDFFB49}" type="slidenum">
              <a:rPr lang="en-US" smtClean="0"/>
              <a:t>‹#›</a:t>
            </a:fld>
            <a:endParaRPr lang="en-US"/>
          </a:p>
        </p:txBody>
      </p:sp>
    </p:spTree>
    <p:extLst>
      <p:ext uri="{BB962C8B-B14F-4D97-AF65-F5344CB8AC3E}">
        <p14:creationId xmlns:p14="http://schemas.microsoft.com/office/powerpoint/2010/main" val="34845701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433881" y="43694775"/>
            <a:ext cx="84604543" cy="123593012"/>
          </a:xfrm>
        </p:spPr>
        <p:txBody>
          <a:bodyPr/>
          <a:lstStyle>
            <a:lvl1pPr>
              <a:defRPr sz="13500"/>
            </a:lvl1pPr>
            <a:lvl2pPr>
              <a:defRPr sz="11600"/>
            </a:lvl2pPr>
            <a:lvl3pPr>
              <a:defRPr sz="9600"/>
            </a:lvl3pPr>
            <a:lvl4pPr>
              <a:defRPr sz="8700"/>
            </a:lvl4pPr>
            <a:lvl5pPr>
              <a:defRPr sz="8700"/>
            </a:lvl5pPr>
            <a:lvl6pPr>
              <a:defRPr sz="8700"/>
            </a:lvl6pPr>
            <a:lvl7pPr>
              <a:defRPr sz="8700"/>
            </a:lvl7pPr>
            <a:lvl8pPr>
              <a:defRPr sz="8700"/>
            </a:lvl8pPr>
            <a:lvl9pPr>
              <a:defRPr sz="8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94693744" y="43694775"/>
            <a:ext cx="84604543" cy="123593012"/>
          </a:xfrm>
        </p:spPr>
        <p:txBody>
          <a:bodyPr/>
          <a:lstStyle>
            <a:lvl1pPr>
              <a:defRPr sz="13500"/>
            </a:lvl1pPr>
            <a:lvl2pPr>
              <a:defRPr sz="11600"/>
            </a:lvl2pPr>
            <a:lvl3pPr>
              <a:defRPr sz="9600"/>
            </a:lvl3pPr>
            <a:lvl4pPr>
              <a:defRPr sz="8700"/>
            </a:lvl4pPr>
            <a:lvl5pPr>
              <a:defRPr sz="8700"/>
            </a:lvl5pPr>
            <a:lvl6pPr>
              <a:defRPr sz="8700"/>
            </a:lvl6pPr>
            <a:lvl7pPr>
              <a:defRPr sz="8700"/>
            </a:lvl7pPr>
            <a:lvl8pPr>
              <a:defRPr sz="8700"/>
            </a:lvl8pPr>
            <a:lvl9pPr>
              <a:defRPr sz="8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3D3A11B-A80B-A24C-9FFB-B34461719F3F}" type="datetimeFigureOut">
              <a:rPr lang="en-US" smtClean="0"/>
              <a:t>8/17/22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31FE31-36C2-A146-AC2E-D315EBDFFB49}" type="slidenum">
              <a:rPr lang="en-US" smtClean="0"/>
              <a:t>‹#›</a:t>
            </a:fld>
            <a:endParaRPr lang="en-US"/>
          </a:p>
        </p:txBody>
      </p:sp>
    </p:spTree>
    <p:extLst>
      <p:ext uri="{BB962C8B-B14F-4D97-AF65-F5344CB8AC3E}">
        <p14:creationId xmlns:p14="http://schemas.microsoft.com/office/powerpoint/2010/main" val="3403529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965960" y="1171788"/>
            <a:ext cx="35387280" cy="48768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965960" y="6549815"/>
            <a:ext cx="17372808" cy="2729652"/>
          </a:xfrm>
        </p:spPr>
        <p:txBody>
          <a:bodyPr anchor="b"/>
          <a:lstStyle>
            <a:lvl1pPr marL="0" indent="0">
              <a:buNone/>
              <a:defRPr sz="11600" b="1"/>
            </a:lvl1pPr>
            <a:lvl2pPr marL="2194554" indent="0">
              <a:buNone/>
              <a:defRPr sz="9600" b="1"/>
            </a:lvl2pPr>
            <a:lvl3pPr marL="4389109" indent="0">
              <a:buNone/>
              <a:defRPr sz="8700" b="1"/>
            </a:lvl3pPr>
            <a:lvl4pPr marL="6583663" indent="0">
              <a:buNone/>
              <a:defRPr sz="7700" b="1"/>
            </a:lvl4pPr>
            <a:lvl5pPr marL="8778217" indent="0">
              <a:buNone/>
              <a:defRPr sz="7700" b="1"/>
            </a:lvl5pPr>
            <a:lvl6pPr marL="10972771" indent="0">
              <a:buNone/>
              <a:defRPr sz="7700" b="1"/>
            </a:lvl6pPr>
            <a:lvl7pPr marL="13167326" indent="0">
              <a:buNone/>
              <a:defRPr sz="7700" b="1"/>
            </a:lvl7pPr>
            <a:lvl8pPr marL="15361880" indent="0">
              <a:buNone/>
              <a:defRPr sz="7700" b="1"/>
            </a:lvl8pPr>
            <a:lvl9pPr marL="17556434" indent="0">
              <a:buNone/>
              <a:defRPr sz="7700" b="1"/>
            </a:lvl9pPr>
          </a:lstStyle>
          <a:p>
            <a:pPr lvl="0"/>
            <a:r>
              <a:rPr lang="en-US" smtClean="0"/>
              <a:t>Click to edit Master text styles</a:t>
            </a:r>
          </a:p>
        </p:txBody>
      </p:sp>
      <p:sp>
        <p:nvSpPr>
          <p:cNvPr id="4" name="Content Placeholder 3"/>
          <p:cNvSpPr>
            <a:spLocks noGrp="1"/>
          </p:cNvSpPr>
          <p:nvPr>
            <p:ph sz="half" idx="2"/>
          </p:nvPr>
        </p:nvSpPr>
        <p:spPr>
          <a:xfrm>
            <a:off x="1965960" y="9279467"/>
            <a:ext cx="17372808" cy="16858828"/>
          </a:xfrm>
        </p:spPr>
        <p:txBody>
          <a:bodyPr/>
          <a:lstStyle>
            <a:lvl1pPr>
              <a:defRPr sz="11600"/>
            </a:lvl1pPr>
            <a:lvl2pPr>
              <a:defRPr sz="9600"/>
            </a:lvl2pPr>
            <a:lvl3pPr>
              <a:defRPr sz="8700"/>
            </a:lvl3pPr>
            <a:lvl4pPr>
              <a:defRPr sz="7700"/>
            </a:lvl4pPr>
            <a:lvl5pPr>
              <a:defRPr sz="7700"/>
            </a:lvl5pPr>
            <a:lvl6pPr>
              <a:defRPr sz="7700"/>
            </a:lvl6pPr>
            <a:lvl7pPr>
              <a:defRPr sz="7700"/>
            </a:lvl7pPr>
            <a:lvl8pPr>
              <a:defRPr sz="7700"/>
            </a:lvl8pPr>
            <a:lvl9pPr>
              <a:defRPr sz="7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19973611" y="6549815"/>
            <a:ext cx="17379633" cy="2729652"/>
          </a:xfrm>
        </p:spPr>
        <p:txBody>
          <a:bodyPr anchor="b"/>
          <a:lstStyle>
            <a:lvl1pPr marL="0" indent="0">
              <a:buNone/>
              <a:defRPr sz="11600" b="1"/>
            </a:lvl1pPr>
            <a:lvl2pPr marL="2194554" indent="0">
              <a:buNone/>
              <a:defRPr sz="9600" b="1"/>
            </a:lvl2pPr>
            <a:lvl3pPr marL="4389109" indent="0">
              <a:buNone/>
              <a:defRPr sz="8700" b="1"/>
            </a:lvl3pPr>
            <a:lvl4pPr marL="6583663" indent="0">
              <a:buNone/>
              <a:defRPr sz="7700" b="1"/>
            </a:lvl4pPr>
            <a:lvl5pPr marL="8778217" indent="0">
              <a:buNone/>
              <a:defRPr sz="7700" b="1"/>
            </a:lvl5pPr>
            <a:lvl6pPr marL="10972771" indent="0">
              <a:buNone/>
              <a:defRPr sz="7700" b="1"/>
            </a:lvl6pPr>
            <a:lvl7pPr marL="13167326" indent="0">
              <a:buNone/>
              <a:defRPr sz="7700" b="1"/>
            </a:lvl7pPr>
            <a:lvl8pPr marL="15361880" indent="0">
              <a:buNone/>
              <a:defRPr sz="7700" b="1"/>
            </a:lvl8pPr>
            <a:lvl9pPr marL="17556434" indent="0">
              <a:buNone/>
              <a:defRPr sz="7700" b="1"/>
            </a:lvl9pPr>
          </a:lstStyle>
          <a:p>
            <a:pPr lvl="0"/>
            <a:r>
              <a:rPr lang="en-US" smtClean="0"/>
              <a:t>Click to edit Master text styles</a:t>
            </a:r>
          </a:p>
        </p:txBody>
      </p:sp>
      <p:sp>
        <p:nvSpPr>
          <p:cNvPr id="6" name="Content Placeholder 5"/>
          <p:cNvSpPr>
            <a:spLocks noGrp="1"/>
          </p:cNvSpPr>
          <p:nvPr>
            <p:ph sz="quarter" idx="4"/>
          </p:nvPr>
        </p:nvSpPr>
        <p:spPr>
          <a:xfrm>
            <a:off x="19973611" y="9279467"/>
            <a:ext cx="17379633" cy="16858828"/>
          </a:xfrm>
        </p:spPr>
        <p:txBody>
          <a:bodyPr/>
          <a:lstStyle>
            <a:lvl1pPr>
              <a:defRPr sz="11600"/>
            </a:lvl1pPr>
            <a:lvl2pPr>
              <a:defRPr sz="9600"/>
            </a:lvl2pPr>
            <a:lvl3pPr>
              <a:defRPr sz="8700"/>
            </a:lvl3pPr>
            <a:lvl4pPr>
              <a:defRPr sz="7700"/>
            </a:lvl4pPr>
            <a:lvl5pPr>
              <a:defRPr sz="7700"/>
            </a:lvl5pPr>
            <a:lvl6pPr>
              <a:defRPr sz="7700"/>
            </a:lvl6pPr>
            <a:lvl7pPr>
              <a:defRPr sz="7700"/>
            </a:lvl7pPr>
            <a:lvl8pPr>
              <a:defRPr sz="7700"/>
            </a:lvl8pPr>
            <a:lvl9pPr>
              <a:defRPr sz="7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3D3A11B-A80B-A24C-9FFB-B34461719F3F}" type="datetimeFigureOut">
              <a:rPr lang="en-US" smtClean="0"/>
              <a:t>8/17/22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D31FE31-36C2-A146-AC2E-D315EBDFFB49}" type="slidenum">
              <a:rPr lang="en-US" smtClean="0"/>
              <a:t>‹#›</a:t>
            </a:fld>
            <a:endParaRPr lang="en-US"/>
          </a:p>
        </p:txBody>
      </p:sp>
    </p:spTree>
    <p:extLst>
      <p:ext uri="{BB962C8B-B14F-4D97-AF65-F5344CB8AC3E}">
        <p14:creationId xmlns:p14="http://schemas.microsoft.com/office/powerpoint/2010/main" val="39146236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3D3A11B-A80B-A24C-9FFB-B34461719F3F}" type="datetimeFigureOut">
              <a:rPr lang="en-US" smtClean="0"/>
              <a:t>8/17/22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31FE31-36C2-A146-AC2E-D315EBDFFB49}" type="slidenum">
              <a:rPr lang="en-US" smtClean="0"/>
              <a:t>‹#›</a:t>
            </a:fld>
            <a:endParaRPr lang="en-US"/>
          </a:p>
        </p:txBody>
      </p:sp>
    </p:spTree>
    <p:extLst>
      <p:ext uri="{BB962C8B-B14F-4D97-AF65-F5344CB8AC3E}">
        <p14:creationId xmlns:p14="http://schemas.microsoft.com/office/powerpoint/2010/main" val="6092497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D3A11B-A80B-A24C-9FFB-B34461719F3F}" type="datetimeFigureOut">
              <a:rPr lang="en-US" smtClean="0"/>
              <a:t>8/17/22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D31FE31-36C2-A146-AC2E-D315EBDFFB49}" type="slidenum">
              <a:rPr lang="en-US" smtClean="0"/>
              <a:t>‹#›</a:t>
            </a:fld>
            <a:endParaRPr lang="en-US"/>
          </a:p>
        </p:txBody>
      </p:sp>
    </p:spTree>
    <p:extLst>
      <p:ext uri="{BB962C8B-B14F-4D97-AF65-F5344CB8AC3E}">
        <p14:creationId xmlns:p14="http://schemas.microsoft.com/office/powerpoint/2010/main" val="28812149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65962" y="1165013"/>
            <a:ext cx="12935746" cy="4958080"/>
          </a:xfrm>
        </p:spPr>
        <p:txBody>
          <a:bodyPr anchor="b"/>
          <a:lstStyle>
            <a:lvl1pPr algn="l">
              <a:defRPr sz="9600" b="1"/>
            </a:lvl1pPr>
          </a:lstStyle>
          <a:p>
            <a:r>
              <a:rPr lang="en-US" smtClean="0"/>
              <a:t>Click to edit Master title style</a:t>
            </a:r>
            <a:endParaRPr lang="en-US"/>
          </a:p>
        </p:txBody>
      </p:sp>
      <p:sp>
        <p:nvSpPr>
          <p:cNvPr id="3" name="Content Placeholder 2"/>
          <p:cNvSpPr>
            <a:spLocks noGrp="1"/>
          </p:cNvSpPr>
          <p:nvPr>
            <p:ph idx="1"/>
          </p:nvPr>
        </p:nvSpPr>
        <p:spPr>
          <a:xfrm>
            <a:off x="15372716" y="1165015"/>
            <a:ext cx="21980525" cy="24973283"/>
          </a:xfrm>
        </p:spPr>
        <p:txBody>
          <a:bodyPr/>
          <a:lstStyle>
            <a:lvl1pPr>
              <a:defRPr sz="15400"/>
            </a:lvl1pPr>
            <a:lvl2pPr>
              <a:defRPr sz="13500"/>
            </a:lvl2pPr>
            <a:lvl3pPr>
              <a:defRPr sz="11600"/>
            </a:lvl3pPr>
            <a:lvl4pPr>
              <a:defRPr sz="9600"/>
            </a:lvl4pPr>
            <a:lvl5pPr>
              <a:defRPr sz="9600"/>
            </a:lvl5pPr>
            <a:lvl6pPr>
              <a:defRPr sz="9600"/>
            </a:lvl6pPr>
            <a:lvl7pPr>
              <a:defRPr sz="9600"/>
            </a:lvl7pPr>
            <a:lvl8pPr>
              <a:defRPr sz="9600"/>
            </a:lvl8pPr>
            <a:lvl9pPr>
              <a:defRPr sz="9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965962" y="6123095"/>
            <a:ext cx="12935746" cy="20015203"/>
          </a:xfrm>
        </p:spPr>
        <p:txBody>
          <a:bodyPr/>
          <a:lstStyle>
            <a:lvl1pPr marL="0" indent="0">
              <a:buNone/>
              <a:defRPr sz="6700"/>
            </a:lvl1pPr>
            <a:lvl2pPr marL="2194554" indent="0">
              <a:buNone/>
              <a:defRPr sz="5800"/>
            </a:lvl2pPr>
            <a:lvl3pPr marL="4389109" indent="0">
              <a:buNone/>
              <a:defRPr sz="4800"/>
            </a:lvl3pPr>
            <a:lvl4pPr marL="6583663" indent="0">
              <a:buNone/>
              <a:defRPr sz="4300"/>
            </a:lvl4pPr>
            <a:lvl5pPr marL="8778217" indent="0">
              <a:buNone/>
              <a:defRPr sz="4300"/>
            </a:lvl5pPr>
            <a:lvl6pPr marL="10972771" indent="0">
              <a:buNone/>
              <a:defRPr sz="4300"/>
            </a:lvl6pPr>
            <a:lvl7pPr marL="13167326" indent="0">
              <a:buNone/>
              <a:defRPr sz="4300"/>
            </a:lvl7pPr>
            <a:lvl8pPr marL="15361880" indent="0">
              <a:buNone/>
              <a:defRPr sz="4300"/>
            </a:lvl8pPr>
            <a:lvl9pPr marL="17556434" indent="0">
              <a:buNone/>
              <a:defRPr sz="43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3D3A11B-A80B-A24C-9FFB-B34461719F3F}" type="datetimeFigureOut">
              <a:rPr lang="en-US" smtClean="0"/>
              <a:t>8/17/22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31FE31-36C2-A146-AC2E-D315EBDFFB49}" type="slidenum">
              <a:rPr lang="en-US" smtClean="0"/>
              <a:t>‹#›</a:t>
            </a:fld>
            <a:endParaRPr lang="en-US"/>
          </a:p>
        </p:txBody>
      </p:sp>
    </p:spTree>
    <p:extLst>
      <p:ext uri="{BB962C8B-B14F-4D97-AF65-F5344CB8AC3E}">
        <p14:creationId xmlns:p14="http://schemas.microsoft.com/office/powerpoint/2010/main" val="21188017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06838" y="20482560"/>
            <a:ext cx="23591520" cy="2418083"/>
          </a:xfrm>
        </p:spPr>
        <p:txBody>
          <a:bodyPr anchor="b"/>
          <a:lstStyle>
            <a:lvl1pPr algn="l">
              <a:defRPr sz="9600" b="1"/>
            </a:lvl1pPr>
          </a:lstStyle>
          <a:p>
            <a:r>
              <a:rPr lang="en-US" smtClean="0"/>
              <a:t>Click to edit Master title style</a:t>
            </a:r>
            <a:endParaRPr lang="en-US"/>
          </a:p>
        </p:txBody>
      </p:sp>
      <p:sp>
        <p:nvSpPr>
          <p:cNvPr id="3" name="Picture Placeholder 2"/>
          <p:cNvSpPr>
            <a:spLocks noGrp="1"/>
          </p:cNvSpPr>
          <p:nvPr>
            <p:ph type="pic" idx="1"/>
          </p:nvPr>
        </p:nvSpPr>
        <p:spPr>
          <a:xfrm>
            <a:off x="7706838" y="2614507"/>
            <a:ext cx="23591520" cy="17556480"/>
          </a:xfrm>
        </p:spPr>
        <p:txBody>
          <a:bodyPr/>
          <a:lstStyle>
            <a:lvl1pPr marL="0" indent="0">
              <a:buNone/>
              <a:defRPr sz="15400"/>
            </a:lvl1pPr>
            <a:lvl2pPr marL="2194554" indent="0">
              <a:buNone/>
              <a:defRPr sz="13500"/>
            </a:lvl2pPr>
            <a:lvl3pPr marL="4389109" indent="0">
              <a:buNone/>
              <a:defRPr sz="11600"/>
            </a:lvl3pPr>
            <a:lvl4pPr marL="6583663" indent="0">
              <a:buNone/>
              <a:defRPr sz="9600"/>
            </a:lvl4pPr>
            <a:lvl5pPr marL="8778217" indent="0">
              <a:buNone/>
              <a:defRPr sz="9600"/>
            </a:lvl5pPr>
            <a:lvl6pPr marL="10972771" indent="0">
              <a:buNone/>
              <a:defRPr sz="9600"/>
            </a:lvl6pPr>
            <a:lvl7pPr marL="13167326" indent="0">
              <a:buNone/>
              <a:defRPr sz="9600"/>
            </a:lvl7pPr>
            <a:lvl8pPr marL="15361880" indent="0">
              <a:buNone/>
              <a:defRPr sz="9600"/>
            </a:lvl8pPr>
            <a:lvl9pPr marL="17556434" indent="0">
              <a:buNone/>
              <a:defRPr sz="9600"/>
            </a:lvl9pPr>
          </a:lstStyle>
          <a:p>
            <a:endParaRPr lang="en-US"/>
          </a:p>
        </p:txBody>
      </p:sp>
      <p:sp>
        <p:nvSpPr>
          <p:cNvPr id="4" name="Text Placeholder 3"/>
          <p:cNvSpPr>
            <a:spLocks noGrp="1"/>
          </p:cNvSpPr>
          <p:nvPr>
            <p:ph type="body" sz="half" idx="2"/>
          </p:nvPr>
        </p:nvSpPr>
        <p:spPr>
          <a:xfrm>
            <a:off x="7706838" y="22900643"/>
            <a:ext cx="23591520" cy="3434077"/>
          </a:xfrm>
        </p:spPr>
        <p:txBody>
          <a:bodyPr/>
          <a:lstStyle>
            <a:lvl1pPr marL="0" indent="0">
              <a:buNone/>
              <a:defRPr sz="6700"/>
            </a:lvl1pPr>
            <a:lvl2pPr marL="2194554" indent="0">
              <a:buNone/>
              <a:defRPr sz="5800"/>
            </a:lvl2pPr>
            <a:lvl3pPr marL="4389109" indent="0">
              <a:buNone/>
              <a:defRPr sz="4800"/>
            </a:lvl3pPr>
            <a:lvl4pPr marL="6583663" indent="0">
              <a:buNone/>
              <a:defRPr sz="4300"/>
            </a:lvl4pPr>
            <a:lvl5pPr marL="8778217" indent="0">
              <a:buNone/>
              <a:defRPr sz="4300"/>
            </a:lvl5pPr>
            <a:lvl6pPr marL="10972771" indent="0">
              <a:buNone/>
              <a:defRPr sz="4300"/>
            </a:lvl6pPr>
            <a:lvl7pPr marL="13167326" indent="0">
              <a:buNone/>
              <a:defRPr sz="4300"/>
            </a:lvl7pPr>
            <a:lvl8pPr marL="15361880" indent="0">
              <a:buNone/>
              <a:defRPr sz="4300"/>
            </a:lvl8pPr>
            <a:lvl9pPr marL="17556434" indent="0">
              <a:buNone/>
              <a:defRPr sz="43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3D3A11B-A80B-A24C-9FFB-B34461719F3F}" type="datetimeFigureOut">
              <a:rPr lang="en-US" smtClean="0"/>
              <a:t>8/17/22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31FE31-36C2-A146-AC2E-D315EBDFFB49}" type="slidenum">
              <a:rPr lang="en-US" smtClean="0"/>
              <a:t>‹#›</a:t>
            </a:fld>
            <a:endParaRPr lang="en-US"/>
          </a:p>
        </p:txBody>
      </p:sp>
    </p:spTree>
    <p:extLst>
      <p:ext uri="{BB962C8B-B14F-4D97-AF65-F5344CB8AC3E}">
        <p14:creationId xmlns:p14="http://schemas.microsoft.com/office/powerpoint/2010/main" val="17766273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3D3A11B-A80B-A24C-9FFB-B34461719F3F}" type="datetimeFigureOut">
              <a:rPr lang="en-US" smtClean="0"/>
              <a:t>8/17/22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31FE31-36C2-A146-AC2E-D315EBDFFB49}" type="slidenum">
              <a:rPr lang="en-US" smtClean="0"/>
              <a:t>‹#›</a:t>
            </a:fld>
            <a:endParaRPr lang="en-US"/>
          </a:p>
        </p:txBody>
      </p:sp>
    </p:spTree>
    <p:extLst>
      <p:ext uri="{BB962C8B-B14F-4D97-AF65-F5344CB8AC3E}">
        <p14:creationId xmlns:p14="http://schemas.microsoft.com/office/powerpoint/2010/main" val="39650518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6832188" y="7498083"/>
            <a:ext cx="42466099" cy="15978970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9433880" y="7498083"/>
            <a:ext cx="126742986" cy="15978970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3D3A11B-A80B-A24C-9FFB-B34461719F3F}" type="datetimeFigureOut">
              <a:rPr lang="en-US" smtClean="0"/>
              <a:t>8/17/22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31FE31-36C2-A146-AC2E-D315EBDFFB49}" type="slidenum">
              <a:rPr lang="en-US" smtClean="0"/>
              <a:t>‹#›</a:t>
            </a:fld>
            <a:endParaRPr lang="en-US"/>
          </a:p>
        </p:txBody>
      </p:sp>
    </p:spTree>
    <p:extLst>
      <p:ext uri="{BB962C8B-B14F-4D97-AF65-F5344CB8AC3E}">
        <p14:creationId xmlns:p14="http://schemas.microsoft.com/office/powerpoint/2010/main" val="423094074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965960" y="1171788"/>
            <a:ext cx="35387280" cy="4876800"/>
          </a:xfrm>
          <a:prstGeom prst="rect">
            <a:avLst/>
          </a:prstGeom>
        </p:spPr>
        <p:txBody>
          <a:bodyPr vert="horz" lIns="438911" tIns="219455" rIns="438911" bIns="219455"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1965960" y="6827523"/>
            <a:ext cx="35387280" cy="19310775"/>
          </a:xfrm>
          <a:prstGeom prst="rect">
            <a:avLst/>
          </a:prstGeom>
        </p:spPr>
        <p:txBody>
          <a:bodyPr vert="horz" lIns="438911" tIns="219455" rIns="438911" bIns="219455"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1965960" y="27120429"/>
            <a:ext cx="9174480" cy="1557867"/>
          </a:xfrm>
          <a:prstGeom prst="rect">
            <a:avLst/>
          </a:prstGeom>
        </p:spPr>
        <p:txBody>
          <a:bodyPr vert="horz" lIns="438911" tIns="219455" rIns="438911" bIns="219455" rtlCol="0" anchor="ctr"/>
          <a:lstStyle>
            <a:lvl1pPr algn="l">
              <a:defRPr sz="5800">
                <a:solidFill>
                  <a:schemeClr val="tx1">
                    <a:tint val="75000"/>
                  </a:schemeClr>
                </a:solidFill>
              </a:defRPr>
            </a:lvl1pPr>
          </a:lstStyle>
          <a:p>
            <a:fld id="{C3D3A11B-A80B-A24C-9FFB-B34461719F3F}" type="datetimeFigureOut">
              <a:rPr lang="en-US" smtClean="0"/>
              <a:t>8/17/22</a:t>
            </a:fld>
            <a:endParaRPr lang="en-US"/>
          </a:p>
        </p:txBody>
      </p:sp>
      <p:sp>
        <p:nvSpPr>
          <p:cNvPr id="5" name="Footer Placeholder 4"/>
          <p:cNvSpPr>
            <a:spLocks noGrp="1"/>
          </p:cNvSpPr>
          <p:nvPr>
            <p:ph type="ftr" sz="quarter" idx="3"/>
          </p:nvPr>
        </p:nvSpPr>
        <p:spPr>
          <a:xfrm>
            <a:off x="13434060" y="27120429"/>
            <a:ext cx="12451080" cy="1557867"/>
          </a:xfrm>
          <a:prstGeom prst="rect">
            <a:avLst/>
          </a:prstGeom>
        </p:spPr>
        <p:txBody>
          <a:bodyPr vert="horz" lIns="438911" tIns="219455" rIns="438911" bIns="219455" rtlCol="0" anchor="ctr"/>
          <a:lstStyle>
            <a:lvl1pPr algn="ctr">
              <a:defRPr sz="5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8178760" y="27120429"/>
            <a:ext cx="9174480" cy="1557867"/>
          </a:xfrm>
          <a:prstGeom prst="rect">
            <a:avLst/>
          </a:prstGeom>
        </p:spPr>
        <p:txBody>
          <a:bodyPr vert="horz" lIns="438911" tIns="219455" rIns="438911" bIns="219455" rtlCol="0" anchor="ctr"/>
          <a:lstStyle>
            <a:lvl1pPr algn="r">
              <a:defRPr sz="5800">
                <a:solidFill>
                  <a:schemeClr val="tx1">
                    <a:tint val="75000"/>
                  </a:schemeClr>
                </a:solidFill>
              </a:defRPr>
            </a:lvl1pPr>
          </a:lstStyle>
          <a:p>
            <a:fld id="{6D31FE31-36C2-A146-AC2E-D315EBDFFB49}" type="slidenum">
              <a:rPr lang="en-US" smtClean="0"/>
              <a:t>‹#›</a:t>
            </a:fld>
            <a:endParaRPr lang="en-US"/>
          </a:p>
        </p:txBody>
      </p:sp>
    </p:spTree>
    <p:extLst>
      <p:ext uri="{BB962C8B-B14F-4D97-AF65-F5344CB8AC3E}">
        <p14:creationId xmlns:p14="http://schemas.microsoft.com/office/powerpoint/2010/main" val="24777398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2194554" rtl="0" eaLnBrk="1" latinLnBrk="0" hangingPunct="1">
        <a:spcBef>
          <a:spcPct val="0"/>
        </a:spcBef>
        <a:buNone/>
        <a:defRPr sz="21100" kern="1200">
          <a:solidFill>
            <a:schemeClr val="tx1"/>
          </a:solidFill>
          <a:latin typeface="+mj-lt"/>
          <a:ea typeface="+mj-ea"/>
          <a:cs typeface="+mj-cs"/>
        </a:defRPr>
      </a:lvl1pPr>
    </p:titleStyle>
    <p:bodyStyle>
      <a:lvl1pPr marL="1645916" indent="-1645916" algn="l" defTabSz="2194554" rtl="0" eaLnBrk="1" latinLnBrk="0" hangingPunct="1">
        <a:spcBef>
          <a:spcPct val="20000"/>
        </a:spcBef>
        <a:buFont typeface="Arial"/>
        <a:buChar char="•"/>
        <a:defRPr sz="15400" kern="1200">
          <a:solidFill>
            <a:schemeClr val="tx1"/>
          </a:solidFill>
          <a:latin typeface="+mn-lt"/>
          <a:ea typeface="+mn-ea"/>
          <a:cs typeface="+mn-cs"/>
        </a:defRPr>
      </a:lvl1pPr>
      <a:lvl2pPr marL="3566151" indent="-1371597" algn="l" defTabSz="2194554" rtl="0" eaLnBrk="1" latinLnBrk="0" hangingPunct="1">
        <a:spcBef>
          <a:spcPct val="20000"/>
        </a:spcBef>
        <a:buFont typeface="Arial"/>
        <a:buChar char="–"/>
        <a:defRPr sz="13500" kern="1200">
          <a:solidFill>
            <a:schemeClr val="tx1"/>
          </a:solidFill>
          <a:latin typeface="+mn-lt"/>
          <a:ea typeface="+mn-ea"/>
          <a:cs typeface="+mn-cs"/>
        </a:defRPr>
      </a:lvl2pPr>
      <a:lvl3pPr marL="5486386" indent="-1097277" algn="l" defTabSz="2194554" rtl="0" eaLnBrk="1" latinLnBrk="0" hangingPunct="1">
        <a:spcBef>
          <a:spcPct val="20000"/>
        </a:spcBef>
        <a:buFont typeface="Arial"/>
        <a:buChar char="•"/>
        <a:defRPr sz="11600" kern="1200">
          <a:solidFill>
            <a:schemeClr val="tx1"/>
          </a:solidFill>
          <a:latin typeface="+mn-lt"/>
          <a:ea typeface="+mn-ea"/>
          <a:cs typeface="+mn-cs"/>
        </a:defRPr>
      </a:lvl3pPr>
      <a:lvl4pPr marL="7680940" indent="-1097277" algn="l" defTabSz="2194554" rtl="0" eaLnBrk="1" latinLnBrk="0" hangingPunct="1">
        <a:spcBef>
          <a:spcPct val="20000"/>
        </a:spcBef>
        <a:buFont typeface="Arial"/>
        <a:buChar char="–"/>
        <a:defRPr sz="9600" kern="1200">
          <a:solidFill>
            <a:schemeClr val="tx1"/>
          </a:solidFill>
          <a:latin typeface="+mn-lt"/>
          <a:ea typeface="+mn-ea"/>
          <a:cs typeface="+mn-cs"/>
        </a:defRPr>
      </a:lvl4pPr>
      <a:lvl5pPr marL="9875494" indent="-1097277" algn="l" defTabSz="2194554" rtl="0" eaLnBrk="1" latinLnBrk="0" hangingPunct="1">
        <a:spcBef>
          <a:spcPct val="20000"/>
        </a:spcBef>
        <a:buFont typeface="Arial"/>
        <a:buChar char="»"/>
        <a:defRPr sz="9600" kern="1200">
          <a:solidFill>
            <a:schemeClr val="tx1"/>
          </a:solidFill>
          <a:latin typeface="+mn-lt"/>
          <a:ea typeface="+mn-ea"/>
          <a:cs typeface="+mn-cs"/>
        </a:defRPr>
      </a:lvl5pPr>
      <a:lvl6pPr marL="12070048" indent="-1097277" algn="l" defTabSz="2194554" rtl="0" eaLnBrk="1" latinLnBrk="0" hangingPunct="1">
        <a:spcBef>
          <a:spcPct val="20000"/>
        </a:spcBef>
        <a:buFont typeface="Arial"/>
        <a:buChar char="•"/>
        <a:defRPr sz="9600" kern="1200">
          <a:solidFill>
            <a:schemeClr val="tx1"/>
          </a:solidFill>
          <a:latin typeface="+mn-lt"/>
          <a:ea typeface="+mn-ea"/>
          <a:cs typeface="+mn-cs"/>
        </a:defRPr>
      </a:lvl6pPr>
      <a:lvl7pPr marL="14264603" indent="-1097277" algn="l" defTabSz="2194554" rtl="0" eaLnBrk="1" latinLnBrk="0" hangingPunct="1">
        <a:spcBef>
          <a:spcPct val="20000"/>
        </a:spcBef>
        <a:buFont typeface="Arial"/>
        <a:buChar char="•"/>
        <a:defRPr sz="9600" kern="1200">
          <a:solidFill>
            <a:schemeClr val="tx1"/>
          </a:solidFill>
          <a:latin typeface="+mn-lt"/>
          <a:ea typeface="+mn-ea"/>
          <a:cs typeface="+mn-cs"/>
        </a:defRPr>
      </a:lvl7pPr>
      <a:lvl8pPr marL="16459157" indent="-1097277" algn="l" defTabSz="2194554" rtl="0" eaLnBrk="1" latinLnBrk="0" hangingPunct="1">
        <a:spcBef>
          <a:spcPct val="20000"/>
        </a:spcBef>
        <a:buFont typeface="Arial"/>
        <a:buChar char="•"/>
        <a:defRPr sz="9600" kern="1200">
          <a:solidFill>
            <a:schemeClr val="tx1"/>
          </a:solidFill>
          <a:latin typeface="+mn-lt"/>
          <a:ea typeface="+mn-ea"/>
          <a:cs typeface="+mn-cs"/>
        </a:defRPr>
      </a:lvl8pPr>
      <a:lvl9pPr marL="18653711" indent="-1097277" algn="l" defTabSz="2194554" rtl="0" eaLnBrk="1" latinLnBrk="0" hangingPunct="1">
        <a:spcBef>
          <a:spcPct val="20000"/>
        </a:spcBef>
        <a:buFont typeface="Arial"/>
        <a:buChar char="•"/>
        <a:defRPr sz="9600" kern="1200">
          <a:solidFill>
            <a:schemeClr val="tx1"/>
          </a:solidFill>
          <a:latin typeface="+mn-lt"/>
          <a:ea typeface="+mn-ea"/>
          <a:cs typeface="+mn-cs"/>
        </a:defRPr>
      </a:lvl9pPr>
    </p:bodyStyle>
    <p:otherStyle>
      <a:defPPr>
        <a:defRPr lang="en-US"/>
      </a:defPPr>
      <a:lvl1pPr marL="0" algn="l" defTabSz="2194554" rtl="0" eaLnBrk="1" latinLnBrk="0" hangingPunct="1">
        <a:defRPr sz="8700" kern="1200">
          <a:solidFill>
            <a:schemeClr val="tx1"/>
          </a:solidFill>
          <a:latin typeface="+mn-lt"/>
          <a:ea typeface="+mn-ea"/>
          <a:cs typeface="+mn-cs"/>
        </a:defRPr>
      </a:lvl1pPr>
      <a:lvl2pPr marL="2194554" algn="l" defTabSz="2194554" rtl="0" eaLnBrk="1" latinLnBrk="0" hangingPunct="1">
        <a:defRPr sz="8700" kern="1200">
          <a:solidFill>
            <a:schemeClr val="tx1"/>
          </a:solidFill>
          <a:latin typeface="+mn-lt"/>
          <a:ea typeface="+mn-ea"/>
          <a:cs typeface="+mn-cs"/>
        </a:defRPr>
      </a:lvl2pPr>
      <a:lvl3pPr marL="4389109" algn="l" defTabSz="2194554" rtl="0" eaLnBrk="1" latinLnBrk="0" hangingPunct="1">
        <a:defRPr sz="8700" kern="1200">
          <a:solidFill>
            <a:schemeClr val="tx1"/>
          </a:solidFill>
          <a:latin typeface="+mn-lt"/>
          <a:ea typeface="+mn-ea"/>
          <a:cs typeface="+mn-cs"/>
        </a:defRPr>
      </a:lvl3pPr>
      <a:lvl4pPr marL="6583663" algn="l" defTabSz="2194554" rtl="0" eaLnBrk="1" latinLnBrk="0" hangingPunct="1">
        <a:defRPr sz="8700" kern="1200">
          <a:solidFill>
            <a:schemeClr val="tx1"/>
          </a:solidFill>
          <a:latin typeface="+mn-lt"/>
          <a:ea typeface="+mn-ea"/>
          <a:cs typeface="+mn-cs"/>
        </a:defRPr>
      </a:lvl4pPr>
      <a:lvl5pPr marL="8778217" algn="l" defTabSz="2194554" rtl="0" eaLnBrk="1" latinLnBrk="0" hangingPunct="1">
        <a:defRPr sz="8700" kern="1200">
          <a:solidFill>
            <a:schemeClr val="tx1"/>
          </a:solidFill>
          <a:latin typeface="+mn-lt"/>
          <a:ea typeface="+mn-ea"/>
          <a:cs typeface="+mn-cs"/>
        </a:defRPr>
      </a:lvl5pPr>
      <a:lvl6pPr marL="10972771" algn="l" defTabSz="2194554" rtl="0" eaLnBrk="1" latinLnBrk="0" hangingPunct="1">
        <a:defRPr sz="8700" kern="1200">
          <a:solidFill>
            <a:schemeClr val="tx1"/>
          </a:solidFill>
          <a:latin typeface="+mn-lt"/>
          <a:ea typeface="+mn-ea"/>
          <a:cs typeface="+mn-cs"/>
        </a:defRPr>
      </a:lvl6pPr>
      <a:lvl7pPr marL="13167326" algn="l" defTabSz="2194554" rtl="0" eaLnBrk="1" latinLnBrk="0" hangingPunct="1">
        <a:defRPr sz="8700" kern="1200">
          <a:solidFill>
            <a:schemeClr val="tx1"/>
          </a:solidFill>
          <a:latin typeface="+mn-lt"/>
          <a:ea typeface="+mn-ea"/>
          <a:cs typeface="+mn-cs"/>
        </a:defRPr>
      </a:lvl7pPr>
      <a:lvl8pPr marL="15361880" algn="l" defTabSz="2194554" rtl="0" eaLnBrk="1" latinLnBrk="0" hangingPunct="1">
        <a:defRPr sz="8700" kern="1200">
          <a:solidFill>
            <a:schemeClr val="tx1"/>
          </a:solidFill>
          <a:latin typeface="+mn-lt"/>
          <a:ea typeface="+mn-ea"/>
          <a:cs typeface="+mn-cs"/>
        </a:defRPr>
      </a:lvl8pPr>
      <a:lvl9pPr marL="17556434" algn="l" defTabSz="2194554" rtl="0" eaLnBrk="1" latinLnBrk="0" hangingPunct="1">
        <a:defRPr sz="8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3.jpe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hyperlink" Target="https://creativecommons.org/licenses/by/2.0/legalcode" TargetMode="External"/><Relationship Id="rId8" Type="http://schemas.openxmlformats.org/officeDocument/2006/relationships/hyperlink" Target="https://clearskiesagility.com/dale-mahoneys-page-for-sabr-etc-stuff/" TargetMode="External"/><Relationship Id="rId1" Type="http://schemas.openxmlformats.org/officeDocument/2006/relationships/slideLayout" Target="../slideLayouts/slideLayout1.xml"/><Relationship Id="rId2"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41169" y="396952"/>
            <a:ext cx="35953317" cy="3441456"/>
          </a:xfrm>
          <a:solidFill>
            <a:schemeClr val="accent2">
              <a:lumMod val="60000"/>
              <a:lumOff val="40000"/>
            </a:schemeClr>
          </a:solidFill>
        </p:spPr>
        <p:txBody>
          <a:bodyPr>
            <a:noAutofit/>
          </a:bodyPr>
          <a:lstStyle/>
          <a:p>
            <a:r>
              <a:rPr lang="en-US" sz="9600" b="1" dirty="0"/>
              <a:t>Was </a:t>
            </a:r>
            <a:r>
              <a:rPr lang="en-US" sz="9600" b="1" dirty="0" err="1"/>
              <a:t>Shohei</a:t>
            </a:r>
            <a:r>
              <a:rPr lang="en-US" sz="9600" b="1" dirty="0"/>
              <a:t> </a:t>
            </a:r>
            <a:r>
              <a:rPr lang="en-US" sz="9600" b="1" dirty="0" err="1"/>
              <a:t>Ohtani’s</a:t>
            </a:r>
            <a:r>
              <a:rPr lang="en-US" sz="9600" b="1" dirty="0"/>
              <a:t> 2021 Season the Best Two-Way Season Ever?</a:t>
            </a:r>
            <a:br>
              <a:rPr lang="en-US" sz="9600" b="1" dirty="0"/>
            </a:br>
            <a:r>
              <a:rPr lang="en-US" sz="7200" dirty="0" smtClean="0"/>
              <a:t>Dale </a:t>
            </a:r>
            <a:r>
              <a:rPr lang="en-US" sz="7200" dirty="0"/>
              <a:t>Mahoney, SABR </a:t>
            </a:r>
            <a:r>
              <a:rPr lang="en-US" sz="7200" dirty="0" smtClean="0"/>
              <a:t>Member, at the SABR 50 Annual Convention</a:t>
            </a:r>
            <a:endParaRPr lang="en-US" sz="7200" dirty="0"/>
          </a:p>
        </p:txBody>
      </p:sp>
      <p:sp>
        <p:nvSpPr>
          <p:cNvPr id="3" name="Subtitle 2"/>
          <p:cNvSpPr>
            <a:spLocks noGrp="1"/>
          </p:cNvSpPr>
          <p:nvPr>
            <p:ph type="subTitle" idx="1"/>
          </p:nvPr>
        </p:nvSpPr>
        <p:spPr>
          <a:xfrm>
            <a:off x="809048" y="11007176"/>
            <a:ext cx="11129598" cy="4086070"/>
          </a:xfrm>
          <a:solidFill>
            <a:schemeClr val="accent2">
              <a:lumMod val="20000"/>
              <a:lumOff val="80000"/>
            </a:schemeClr>
          </a:solidFill>
        </p:spPr>
        <p:txBody>
          <a:bodyPr>
            <a:normAutofit fontScale="25000" lnSpcReduction="20000"/>
          </a:bodyPr>
          <a:lstStyle/>
          <a:p>
            <a:r>
              <a:rPr lang="en-US" sz="14400" b="1" dirty="0" err="1" smtClean="0">
                <a:solidFill>
                  <a:schemeClr val="tx1"/>
                </a:solidFill>
              </a:rPr>
              <a:t>Shohei</a:t>
            </a:r>
            <a:r>
              <a:rPr lang="en-US" sz="14400" b="1" dirty="0" smtClean="0">
                <a:solidFill>
                  <a:schemeClr val="tx1"/>
                </a:solidFill>
              </a:rPr>
              <a:t> </a:t>
            </a:r>
            <a:r>
              <a:rPr lang="en-US" sz="14400" b="1" dirty="0" err="1" smtClean="0">
                <a:solidFill>
                  <a:schemeClr val="tx1"/>
                </a:solidFill>
              </a:rPr>
              <a:t>Ohtani</a:t>
            </a:r>
            <a:r>
              <a:rPr lang="en-US" sz="14400" b="1" dirty="0" smtClean="0">
                <a:solidFill>
                  <a:schemeClr val="tx1"/>
                </a:solidFill>
              </a:rPr>
              <a:t> in 2021</a:t>
            </a:r>
          </a:p>
          <a:p>
            <a:endParaRPr lang="en-US" sz="9600" dirty="0">
              <a:solidFill>
                <a:schemeClr val="tx1"/>
              </a:solidFill>
            </a:endParaRPr>
          </a:p>
          <a:p>
            <a:r>
              <a:rPr lang="en-US" sz="9600" dirty="0" err="1" smtClean="0">
                <a:solidFill>
                  <a:schemeClr val="tx1"/>
                </a:solidFill>
              </a:rPr>
              <a:t>Shohei</a:t>
            </a:r>
            <a:r>
              <a:rPr lang="en-US" sz="9600" dirty="0" smtClean="0">
                <a:solidFill>
                  <a:schemeClr val="tx1"/>
                </a:solidFill>
              </a:rPr>
              <a:t> </a:t>
            </a:r>
            <a:r>
              <a:rPr lang="en-US" sz="9600" dirty="0" err="1">
                <a:solidFill>
                  <a:schemeClr val="tx1"/>
                </a:solidFill>
              </a:rPr>
              <a:t>Ohtani</a:t>
            </a:r>
            <a:r>
              <a:rPr lang="en-US" sz="9600" dirty="0">
                <a:solidFill>
                  <a:schemeClr val="tx1"/>
                </a:solidFill>
              </a:rPr>
              <a:t> had a tremendous 2021 with a Baseball-</a:t>
            </a:r>
            <a:r>
              <a:rPr lang="en-US" sz="9600" dirty="0" err="1">
                <a:solidFill>
                  <a:schemeClr val="tx1"/>
                </a:solidFill>
              </a:rPr>
              <a:t>Reference.com</a:t>
            </a:r>
            <a:r>
              <a:rPr lang="en-US" sz="9600" dirty="0">
                <a:solidFill>
                  <a:schemeClr val="tx1"/>
                </a:solidFill>
              </a:rPr>
              <a:t> Wins Above Replacement (WAR) of 4.9 due to hitting </a:t>
            </a:r>
            <a:r>
              <a:rPr lang="en-US" sz="9600" i="1" dirty="0">
                <a:solidFill>
                  <a:schemeClr val="tx1"/>
                </a:solidFill>
              </a:rPr>
              <a:t>and</a:t>
            </a:r>
            <a:r>
              <a:rPr lang="en-US" sz="9600" dirty="0">
                <a:solidFill>
                  <a:schemeClr val="tx1"/>
                </a:solidFill>
              </a:rPr>
              <a:t> was the starting pitcher in 23 games, 130.1 innings, with a BB-Ref pitching WAR of 4.1, for a total WAR of 9.0. He unanimously won the American League MVP. Only 18 other players in history have been voted unanimous MVP. He was the most valuable player in the AL by 1.8 WAR, and the best in MLB by 1.4 WAR.</a:t>
            </a:r>
          </a:p>
          <a:p>
            <a:r>
              <a:rPr lang="en-US" sz="9600" dirty="0">
                <a:solidFill>
                  <a:schemeClr val="tx1"/>
                </a:solidFill>
              </a:rPr>
              <a:t> </a:t>
            </a:r>
          </a:p>
          <a:p>
            <a:r>
              <a:rPr lang="en-US" sz="9600" dirty="0">
                <a:solidFill>
                  <a:schemeClr val="tx1"/>
                </a:solidFill>
              </a:rPr>
              <a:t>It was clearly the best performance of 2021. But was it the best two-way season since 1901? </a:t>
            </a:r>
          </a:p>
          <a:p>
            <a:endParaRPr lang="en-US" dirty="0"/>
          </a:p>
        </p:txBody>
      </p:sp>
      <p:pic>
        <p:nvPicPr>
          <p:cNvPr id="4" name="Picture 3" descr="Ohtani_batting_2019.08.04(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71483" y="3838408"/>
            <a:ext cx="6000275" cy="6878320"/>
          </a:xfrm>
          <a:prstGeom prst="rect">
            <a:avLst/>
          </a:prstGeom>
        </p:spPr>
      </p:pic>
      <p:pic>
        <p:nvPicPr>
          <p:cNvPr id="5" name="Picture 4" descr="Ohtani_pitching.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744353" y="3838409"/>
            <a:ext cx="11650133" cy="5782733"/>
          </a:xfrm>
          <a:prstGeom prst="rect">
            <a:avLst/>
          </a:prstGeom>
        </p:spPr>
      </p:pic>
      <p:pic>
        <p:nvPicPr>
          <p:cNvPr id="8" name="Picture 7" descr="SABR50-2022-logo_COLOR-674x705.jpe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895719" y="23319979"/>
            <a:ext cx="4544024" cy="4491819"/>
          </a:xfrm>
          <a:prstGeom prst="rect">
            <a:avLst/>
          </a:prstGeom>
        </p:spPr>
      </p:pic>
      <p:pic>
        <p:nvPicPr>
          <p:cNvPr id="12" name="Picture 11" descr="WAR-3-Chart.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234995" y="4184748"/>
            <a:ext cx="12652870" cy="7545311"/>
          </a:xfrm>
          <a:prstGeom prst="rect">
            <a:avLst/>
          </a:prstGeom>
        </p:spPr>
      </p:pic>
      <p:sp>
        <p:nvSpPr>
          <p:cNvPr id="14" name="Rectangle 13"/>
          <p:cNvSpPr/>
          <p:nvPr/>
        </p:nvSpPr>
        <p:spPr>
          <a:xfrm>
            <a:off x="809050" y="15815476"/>
            <a:ext cx="11129597" cy="2123658"/>
          </a:xfrm>
          <a:prstGeom prst="rect">
            <a:avLst/>
          </a:prstGeom>
          <a:solidFill>
            <a:schemeClr val="accent2">
              <a:lumMod val="20000"/>
              <a:lumOff val="80000"/>
            </a:schemeClr>
          </a:solidFill>
        </p:spPr>
        <p:txBody>
          <a:bodyPr wrap="square">
            <a:spAutoFit/>
          </a:bodyPr>
          <a:lstStyle/>
          <a:p>
            <a:pPr algn="ctr"/>
            <a:r>
              <a:rPr lang="en-US" sz="3600" b="1" dirty="0"/>
              <a:t>The </a:t>
            </a:r>
            <a:r>
              <a:rPr lang="en-US" sz="3600" b="1" dirty="0" smtClean="0"/>
              <a:t>Method</a:t>
            </a:r>
            <a:endParaRPr lang="en-US" sz="3600" dirty="0"/>
          </a:p>
          <a:p>
            <a:endParaRPr lang="en-US" sz="2400" dirty="0" smtClean="0"/>
          </a:p>
          <a:p>
            <a:r>
              <a:rPr lang="en-US" sz="2400" dirty="0" smtClean="0"/>
              <a:t>Using </a:t>
            </a:r>
            <a:r>
              <a:rPr lang="en-US" sz="2400" dirty="0"/>
              <a:t>Baseball-</a:t>
            </a:r>
            <a:r>
              <a:rPr lang="en-US" sz="2400" dirty="0" err="1"/>
              <a:t>Reference.com’s</a:t>
            </a:r>
            <a:r>
              <a:rPr lang="en-US" sz="2400" dirty="0"/>
              <a:t> </a:t>
            </a:r>
            <a:r>
              <a:rPr lang="en-US" sz="2400" dirty="0" err="1"/>
              <a:t>Stathead</a:t>
            </a:r>
            <a:r>
              <a:rPr lang="en-US" sz="2400" dirty="0"/>
              <a:t>, I searched for the batting WAR (</a:t>
            </a:r>
            <a:r>
              <a:rPr lang="en-US" sz="2400" dirty="0" err="1"/>
              <a:t>batWAR</a:t>
            </a:r>
            <a:r>
              <a:rPr lang="en-US" sz="2400" dirty="0"/>
              <a:t>) for all </a:t>
            </a:r>
            <a:r>
              <a:rPr lang="en-US" sz="2400" dirty="0" smtClean="0"/>
              <a:t>players </a:t>
            </a:r>
            <a:r>
              <a:rPr lang="en-US" sz="2400" dirty="0"/>
              <a:t>from 1901 on who pitched in at least 10 games. </a:t>
            </a:r>
            <a:r>
              <a:rPr lang="en-US" sz="2400" dirty="0" smtClean="0"/>
              <a:t>Then I </a:t>
            </a:r>
            <a:r>
              <a:rPr lang="en-US" sz="2400" dirty="0"/>
              <a:t>found their pitching WAR (</a:t>
            </a:r>
            <a:r>
              <a:rPr lang="en-US" sz="2400" dirty="0" err="1"/>
              <a:t>pitWAR</a:t>
            </a:r>
            <a:r>
              <a:rPr lang="en-US" sz="2400" dirty="0"/>
              <a:t>) for that season.</a:t>
            </a:r>
          </a:p>
        </p:txBody>
      </p:sp>
      <p:sp>
        <p:nvSpPr>
          <p:cNvPr id="16" name="Rectangle 15"/>
          <p:cNvSpPr/>
          <p:nvPr/>
        </p:nvSpPr>
        <p:spPr>
          <a:xfrm>
            <a:off x="809051" y="19044423"/>
            <a:ext cx="11129596" cy="3231654"/>
          </a:xfrm>
          <a:prstGeom prst="rect">
            <a:avLst/>
          </a:prstGeom>
          <a:solidFill>
            <a:schemeClr val="accent2">
              <a:lumMod val="20000"/>
              <a:lumOff val="80000"/>
            </a:schemeClr>
          </a:solidFill>
        </p:spPr>
        <p:txBody>
          <a:bodyPr wrap="square">
            <a:spAutoFit/>
          </a:bodyPr>
          <a:lstStyle/>
          <a:p>
            <a:pPr algn="ctr"/>
            <a:r>
              <a:rPr lang="en-US" sz="3600" b="1" dirty="0"/>
              <a:t>Isn’t Babe Ruth the Best Two-Way Player</a:t>
            </a:r>
            <a:r>
              <a:rPr lang="en-US" sz="3600" b="1" dirty="0" smtClean="0"/>
              <a:t>?</a:t>
            </a:r>
            <a:endParaRPr lang="en-US" dirty="0"/>
          </a:p>
          <a:p>
            <a:endParaRPr lang="en-US" sz="2400" dirty="0" smtClean="0"/>
          </a:p>
          <a:p>
            <a:r>
              <a:rPr lang="en-US" sz="2400" dirty="0" smtClean="0"/>
              <a:t>Despite </a:t>
            </a:r>
            <a:r>
              <a:rPr lang="en-US" sz="2400" dirty="0"/>
              <a:t>his reputation, Babe Ruth is easy to rule out as the best two-way player in MLB history. He was a tremendous pitcher in 1916 (8.8 WAR) and 1917 (6.5 WAR). But he was merely good as a hitter then, (1.6 WAR in ’16 and 2.1 WAR in ’17.) In 1918, he had a breakout offensive season with 4.6 WAR, but his pitching dropped to 2.3 WAR. In 1919, Ruth became a great offensive player with 9.1 WAR, but his pitching continued to decline, to only 0.8 WAR. By 1920, he was a </a:t>
            </a:r>
            <a:r>
              <a:rPr lang="en-US" sz="2400" dirty="0" smtClean="0"/>
              <a:t>Yankee </a:t>
            </a:r>
            <a:r>
              <a:rPr lang="en-US" sz="2400" dirty="0"/>
              <a:t>and rarely pitched again.</a:t>
            </a:r>
          </a:p>
        </p:txBody>
      </p:sp>
      <p:pic>
        <p:nvPicPr>
          <p:cNvPr id="17" name="Picture 16" descr="Excel-Top15.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520455" y="12252898"/>
            <a:ext cx="10050997" cy="6461614"/>
          </a:xfrm>
          <a:prstGeom prst="rect">
            <a:avLst/>
          </a:prstGeom>
        </p:spPr>
      </p:pic>
      <p:sp>
        <p:nvSpPr>
          <p:cNvPr id="19" name="Rectangle 18"/>
          <p:cNvSpPr/>
          <p:nvPr/>
        </p:nvSpPr>
        <p:spPr>
          <a:xfrm>
            <a:off x="809051" y="23850647"/>
            <a:ext cx="11129596" cy="3600986"/>
          </a:xfrm>
          <a:prstGeom prst="rect">
            <a:avLst/>
          </a:prstGeom>
          <a:solidFill>
            <a:schemeClr val="accent2">
              <a:lumMod val="20000"/>
              <a:lumOff val="80000"/>
            </a:schemeClr>
          </a:solidFill>
        </p:spPr>
        <p:txBody>
          <a:bodyPr wrap="square">
            <a:spAutoFit/>
          </a:bodyPr>
          <a:lstStyle/>
          <a:p>
            <a:pPr algn="ctr"/>
            <a:r>
              <a:rPr lang="en-US" sz="3600" b="1" dirty="0"/>
              <a:t>What About Walter Johnson</a:t>
            </a:r>
            <a:r>
              <a:rPr lang="en-US" sz="3600" b="1" dirty="0" smtClean="0"/>
              <a:t>?</a:t>
            </a:r>
            <a:endParaRPr lang="en-US" dirty="0"/>
          </a:p>
          <a:p>
            <a:endParaRPr lang="en-US" sz="2400" dirty="0" smtClean="0"/>
          </a:p>
          <a:p>
            <a:r>
              <a:rPr lang="en-US" sz="2400" dirty="0" smtClean="0"/>
              <a:t>By </a:t>
            </a:r>
            <a:r>
              <a:rPr lang="en-US" sz="2400" dirty="0"/>
              <a:t>multiplying his 1.4 offensive WAR with his eye-popping 15.1 pitching WAR, Walter Johnson’s 1912 season appears to be the best in AL history, beating </a:t>
            </a:r>
            <a:r>
              <a:rPr lang="en-US" sz="2400" dirty="0" err="1"/>
              <a:t>Ohtani</a:t>
            </a:r>
            <a:r>
              <a:rPr lang="en-US" sz="2400" dirty="0"/>
              <a:t> 21.1 to 20.1. But was Johnson really a “two-way” player? In his tremendous 1913 season, he only appeared in 7 games as a hitter where he did not pitch. He appeared in only 55 of his team’s 155 games. He never had a season where he was worth more than 1.8 WAR as a hitter. Johnson was a pitcher who could hit, and who occasionally pinch-hit, but he was not a “two-way” player.</a:t>
            </a:r>
          </a:p>
        </p:txBody>
      </p:sp>
      <p:sp>
        <p:nvSpPr>
          <p:cNvPr id="21" name="Rectangle 20"/>
          <p:cNvSpPr/>
          <p:nvPr/>
        </p:nvSpPr>
        <p:spPr>
          <a:xfrm>
            <a:off x="12234995" y="19473670"/>
            <a:ext cx="13061186" cy="8032967"/>
          </a:xfrm>
          <a:prstGeom prst="rect">
            <a:avLst/>
          </a:prstGeom>
          <a:solidFill>
            <a:schemeClr val="accent2">
              <a:lumMod val="20000"/>
              <a:lumOff val="80000"/>
            </a:schemeClr>
          </a:solidFill>
        </p:spPr>
        <p:txBody>
          <a:bodyPr wrap="square">
            <a:spAutoFit/>
          </a:bodyPr>
          <a:lstStyle/>
          <a:p>
            <a:pPr algn="ctr"/>
            <a:r>
              <a:rPr lang="en-US" sz="3600" b="1" dirty="0"/>
              <a:t>Ah, </a:t>
            </a:r>
            <a:r>
              <a:rPr lang="en-US" sz="3600" b="1" dirty="0" smtClean="0"/>
              <a:t>But </a:t>
            </a:r>
            <a:r>
              <a:rPr lang="en-US" sz="3600" b="1" dirty="0"/>
              <a:t>What About Charles Wilber </a:t>
            </a:r>
            <a:r>
              <a:rPr lang="en-US" sz="3600" b="1" smtClean="0"/>
              <a:t>(or Wilbur</a:t>
            </a:r>
            <a:r>
              <a:rPr lang="en-US" sz="3600" b="1" dirty="0"/>
              <a:t>) “Bullet Joe” Rogan</a:t>
            </a:r>
            <a:r>
              <a:rPr lang="en-US" sz="3600" b="1" dirty="0" smtClean="0"/>
              <a:t>?</a:t>
            </a:r>
            <a:endParaRPr lang="en-US" dirty="0"/>
          </a:p>
          <a:p>
            <a:endParaRPr lang="en-US" sz="2400" dirty="0" smtClean="0"/>
          </a:p>
          <a:p>
            <a:r>
              <a:rPr lang="en-US" sz="2400" dirty="0" smtClean="0"/>
              <a:t>No </a:t>
            </a:r>
            <a:r>
              <a:rPr lang="en-US" sz="2400" dirty="0"/>
              <a:t>mention of major leaguers and two-way players is complete without mentioning Negro League players, who were denied the chance to play in the major leagues due the ugly horror of segregation. </a:t>
            </a:r>
          </a:p>
          <a:p>
            <a:r>
              <a:rPr lang="en-US" sz="2400" dirty="0"/>
              <a:t> </a:t>
            </a:r>
          </a:p>
          <a:p>
            <a:r>
              <a:rPr lang="en-US" sz="2400" dirty="0"/>
              <a:t>“Bullet Joe” Rogan was the best of the Negro Leagues’ two-way players. In 1922, he earned a stunning WAR of 9.1 in only 74 games in the 1922 Negro National League. </a:t>
            </a:r>
          </a:p>
          <a:p>
            <a:r>
              <a:rPr lang="en-US" sz="2400" dirty="0"/>
              <a:t> </a:t>
            </a:r>
          </a:p>
          <a:p>
            <a:r>
              <a:rPr lang="en-US" sz="2400" dirty="0"/>
              <a:t>The 1922 Negro National League (NNL) was a young 8-team league, in just its third year, with only Rogan’s Kansas City Monarchs (80) and the Indianapolis ABCs (85) playing 80 or more games. Two teams played only 41 and 38 official games. It’s very difficult to access the quality of the opposition in the 1922 NNL, and that is beyond the scope of this presentation. And, of course, we can also make similar arguments about Ruth, Johnson and others about the competition they faced pre-1925 in their 8-team leagues. </a:t>
            </a:r>
          </a:p>
          <a:p>
            <a:r>
              <a:rPr lang="en-US" sz="2400" dirty="0"/>
              <a:t> </a:t>
            </a:r>
          </a:p>
          <a:p>
            <a:r>
              <a:rPr lang="en-US" sz="2400" dirty="0"/>
              <a:t>Surely, if Rogan could have performed at only 60% of his 1922 NNL level for a full season in the AL or NL, he would have clearly been the best two-way player in MLB history.  (Of course, you always have to be careful of “on pace” arguments—on June 30, 2021, </a:t>
            </a:r>
            <a:r>
              <a:rPr lang="en-US" sz="2400" dirty="0" err="1"/>
              <a:t>Ohtani</a:t>
            </a:r>
            <a:r>
              <a:rPr lang="en-US" sz="2400" dirty="0"/>
              <a:t> was on pace for a stunning 11.7 WAR.) </a:t>
            </a:r>
          </a:p>
          <a:p>
            <a:r>
              <a:rPr lang="en-US" sz="2400" dirty="0"/>
              <a:t> </a:t>
            </a:r>
          </a:p>
          <a:p>
            <a:r>
              <a:rPr lang="en-US" sz="2400" dirty="0"/>
              <a:t>Unfortunately, segregation from 1920-1948 denied us the chance to see all of the best baseball players play against each other, including “Bullet Joe” Rogan.</a:t>
            </a:r>
          </a:p>
        </p:txBody>
      </p:sp>
      <p:sp>
        <p:nvSpPr>
          <p:cNvPr id="23" name="TextBox 22"/>
          <p:cNvSpPr txBox="1"/>
          <p:nvPr/>
        </p:nvSpPr>
        <p:spPr>
          <a:xfrm flipH="1">
            <a:off x="27293951" y="10821737"/>
            <a:ext cx="8294595" cy="1431161"/>
          </a:xfrm>
          <a:prstGeom prst="rect">
            <a:avLst/>
          </a:prstGeom>
          <a:noFill/>
        </p:spPr>
        <p:txBody>
          <a:bodyPr wrap="square" rtlCol="0">
            <a:spAutoFit/>
          </a:bodyPr>
          <a:lstStyle/>
          <a:p>
            <a:endParaRPr lang="en-US" dirty="0"/>
          </a:p>
        </p:txBody>
      </p:sp>
      <p:sp>
        <p:nvSpPr>
          <p:cNvPr id="26" name="Rectangle 25"/>
          <p:cNvSpPr/>
          <p:nvPr/>
        </p:nvSpPr>
        <p:spPr>
          <a:xfrm>
            <a:off x="25744351" y="23319979"/>
            <a:ext cx="8151368" cy="5632310"/>
          </a:xfrm>
          <a:prstGeom prst="rect">
            <a:avLst/>
          </a:prstGeom>
          <a:solidFill>
            <a:schemeClr val="accent2">
              <a:lumMod val="20000"/>
              <a:lumOff val="80000"/>
            </a:schemeClr>
          </a:solidFill>
        </p:spPr>
        <p:txBody>
          <a:bodyPr wrap="square">
            <a:spAutoFit/>
          </a:bodyPr>
          <a:lstStyle/>
          <a:p>
            <a:r>
              <a:rPr lang="en-US" sz="2400" b="1" dirty="0"/>
              <a:t>Acknowledgements:</a:t>
            </a:r>
            <a:endParaRPr lang="en-US" sz="2400" dirty="0"/>
          </a:p>
          <a:p>
            <a:pPr marL="342900" lvl="0" indent="-342900">
              <a:buFont typeface="Wingdings" charset="2"/>
              <a:buChar char="§"/>
            </a:pPr>
            <a:r>
              <a:rPr lang="en-US" sz="2400" dirty="0"/>
              <a:t>All WAR numbers came from Baseball-</a:t>
            </a:r>
            <a:r>
              <a:rPr lang="en-US" sz="2400" dirty="0" err="1" smtClean="0"/>
              <a:t>Reference.com</a:t>
            </a:r>
            <a:endParaRPr lang="en-US" sz="2400" dirty="0"/>
          </a:p>
          <a:p>
            <a:pPr marL="342900" lvl="0" indent="-342900">
              <a:buFont typeface="Wingdings" charset="2"/>
              <a:buChar char="§"/>
            </a:pPr>
            <a:r>
              <a:rPr lang="en-US" sz="2400" dirty="0" smtClean="0"/>
              <a:t>Images </a:t>
            </a:r>
            <a:r>
              <a:rPr lang="en-US" sz="2400" dirty="0"/>
              <a:t>are covered by the Creative Commons License: </a:t>
            </a:r>
          </a:p>
          <a:p>
            <a:r>
              <a:rPr lang="en-US" sz="2400" u="sng" dirty="0" smtClean="0">
                <a:hlinkClick r:id="rId7"/>
              </a:rPr>
              <a:t>     https</a:t>
            </a:r>
            <a:r>
              <a:rPr lang="en-US" sz="2400" u="sng" dirty="0">
                <a:hlinkClick r:id="rId7"/>
              </a:rPr>
              <a:t>://creativecommons.org/licenses/by/2.0/</a:t>
            </a:r>
            <a:r>
              <a:rPr lang="en-US" sz="2400" u="sng" dirty="0" smtClean="0">
                <a:hlinkClick r:id="rId7"/>
              </a:rPr>
              <a:t>legalcode</a:t>
            </a:r>
            <a:endParaRPr lang="en-US" sz="2400" dirty="0"/>
          </a:p>
          <a:p>
            <a:pPr marL="342900" indent="-342900">
              <a:buFont typeface="Wingdings" charset="2"/>
              <a:buChar char="§"/>
            </a:pPr>
            <a:r>
              <a:rPr lang="en-US" sz="2400" dirty="0" smtClean="0"/>
              <a:t>Negro </a:t>
            </a:r>
            <a:r>
              <a:rPr lang="en-US" sz="2400" dirty="0"/>
              <a:t>League data also came from BB-</a:t>
            </a:r>
            <a:r>
              <a:rPr lang="en-US" sz="2400" dirty="0" err="1"/>
              <a:t>Ref.com</a:t>
            </a:r>
            <a:r>
              <a:rPr lang="en-US" sz="2400" dirty="0"/>
              <a:t>, by way of </a:t>
            </a:r>
            <a:r>
              <a:rPr lang="en-US" sz="2400" dirty="0" err="1"/>
              <a:t>Seamheads.com</a:t>
            </a:r>
            <a:r>
              <a:rPr lang="en-US" sz="2400" dirty="0"/>
              <a:t> (Gary </a:t>
            </a:r>
            <a:r>
              <a:rPr lang="en-US" sz="2400" dirty="0" err="1"/>
              <a:t>Ashwill</a:t>
            </a:r>
            <a:r>
              <a:rPr lang="en-US" sz="2400" dirty="0"/>
              <a:t>, Scott </a:t>
            </a:r>
            <a:r>
              <a:rPr lang="en-US" sz="2400" dirty="0" err="1"/>
              <a:t>Simkus</a:t>
            </a:r>
            <a:r>
              <a:rPr lang="en-US" sz="2400" dirty="0"/>
              <a:t>, Mike Lynch, Kevin Johnson and Larry Lester.</a:t>
            </a:r>
            <a:r>
              <a:rPr lang="en-US" sz="2400" dirty="0" smtClean="0"/>
              <a:t>)</a:t>
            </a:r>
          </a:p>
          <a:p>
            <a:pPr marL="342900" indent="-342900">
              <a:buFont typeface="Wingdings" charset="2"/>
              <a:buChar char="§"/>
            </a:pPr>
            <a:r>
              <a:rPr lang="en-US" sz="2400" dirty="0" smtClean="0"/>
              <a:t>Thanks </a:t>
            </a:r>
            <a:r>
              <a:rPr lang="en-US" sz="2400" dirty="0"/>
              <a:t>to SABR member David </a:t>
            </a:r>
            <a:r>
              <a:rPr lang="en-US" sz="2400" dirty="0" err="1"/>
              <a:t>Peng</a:t>
            </a:r>
            <a:r>
              <a:rPr lang="en-US" sz="2400" dirty="0"/>
              <a:t>, huge Angel and </a:t>
            </a:r>
            <a:r>
              <a:rPr lang="en-US" sz="2400" dirty="0" err="1"/>
              <a:t>Ohtani</a:t>
            </a:r>
            <a:r>
              <a:rPr lang="en-US" sz="2400" dirty="0"/>
              <a:t> fan, for the inspiration for my first SABR </a:t>
            </a:r>
            <a:r>
              <a:rPr lang="en-US" sz="2400" dirty="0" smtClean="0"/>
              <a:t>presentation.</a:t>
            </a:r>
          </a:p>
          <a:p>
            <a:pPr marL="342900" indent="-342900">
              <a:buFont typeface="Wingdings" charset="2"/>
              <a:buChar char="§"/>
            </a:pPr>
            <a:r>
              <a:rPr lang="en-US" sz="2400" dirty="0" smtClean="0"/>
              <a:t>Additional materials </a:t>
            </a:r>
            <a:r>
              <a:rPr lang="en-US" sz="2400" dirty="0">
                <a:hlinkClick r:id="rId8"/>
              </a:rPr>
              <a:t>https://clearskiesagility.com/dale-mahoneys-page-for-sabr-etc-stuff</a:t>
            </a:r>
            <a:r>
              <a:rPr lang="en-US" sz="2400" dirty="0" smtClean="0">
                <a:hlinkClick r:id="rId8"/>
              </a:rPr>
              <a:t>/</a:t>
            </a:r>
            <a:endParaRPr lang="en-US" sz="2400" dirty="0" smtClean="0"/>
          </a:p>
          <a:p>
            <a:pPr marL="342900" indent="-342900">
              <a:buFont typeface="Wingdings" charset="2"/>
              <a:buChar char="§"/>
            </a:pPr>
            <a:r>
              <a:rPr lang="en-US" sz="2400" dirty="0" smtClean="0"/>
              <a:t>Any </a:t>
            </a:r>
            <a:r>
              <a:rPr lang="en-US" sz="2400" dirty="0"/>
              <a:t>and all errors are mine. Fixing them is an exercise for the reader. :-</a:t>
            </a:r>
            <a:r>
              <a:rPr lang="en-US" sz="2400" dirty="0" smtClean="0"/>
              <a:t>)</a:t>
            </a:r>
          </a:p>
          <a:p>
            <a:pPr lvl="0"/>
            <a:endParaRPr lang="en-US" sz="2400" dirty="0"/>
          </a:p>
        </p:txBody>
      </p:sp>
      <p:sp>
        <p:nvSpPr>
          <p:cNvPr id="27" name="Rectangle 26"/>
          <p:cNvSpPr/>
          <p:nvPr/>
        </p:nvSpPr>
        <p:spPr>
          <a:xfrm>
            <a:off x="25744353" y="9998500"/>
            <a:ext cx="11650133" cy="5816976"/>
          </a:xfrm>
          <a:prstGeom prst="rect">
            <a:avLst/>
          </a:prstGeom>
          <a:solidFill>
            <a:schemeClr val="accent2">
              <a:lumMod val="40000"/>
              <a:lumOff val="60000"/>
            </a:schemeClr>
          </a:solidFill>
        </p:spPr>
        <p:txBody>
          <a:bodyPr wrap="square">
            <a:spAutoFit/>
          </a:bodyPr>
          <a:lstStyle/>
          <a:p>
            <a:r>
              <a:rPr lang="en-US" sz="3600" b="1" dirty="0" err="1"/>
              <a:t>Shohei</a:t>
            </a:r>
            <a:r>
              <a:rPr lang="en-US" sz="3600" b="1" dirty="0"/>
              <a:t> </a:t>
            </a:r>
            <a:r>
              <a:rPr lang="en-US" sz="3600" b="1" dirty="0" err="1"/>
              <a:t>Ohtani</a:t>
            </a:r>
            <a:r>
              <a:rPr lang="en-US" sz="3600" b="1" dirty="0"/>
              <a:t>? </a:t>
            </a:r>
            <a:r>
              <a:rPr lang="en-US" sz="3600" b="1" dirty="0" err="1"/>
              <a:t>Ohtani</a:t>
            </a:r>
            <a:r>
              <a:rPr lang="en-US" sz="3600" b="1" dirty="0"/>
              <a:t> </a:t>
            </a:r>
            <a:r>
              <a:rPr lang="en-US" sz="3600" b="1" dirty="0" err="1"/>
              <a:t>Shohei</a:t>
            </a:r>
            <a:r>
              <a:rPr lang="en-US" sz="3600" b="1" dirty="0"/>
              <a:t>? </a:t>
            </a:r>
            <a:r>
              <a:rPr lang="en-US" sz="3600" b="1" i="1" dirty="0" err="1"/>
              <a:t>Ōtani</a:t>
            </a:r>
            <a:r>
              <a:rPr lang="en-US" sz="3600" b="1" i="1" dirty="0"/>
              <a:t> </a:t>
            </a:r>
            <a:r>
              <a:rPr lang="en-US" sz="3600" b="1" i="1" dirty="0" err="1"/>
              <a:t>Shōhei</a:t>
            </a:r>
            <a:r>
              <a:rPr lang="en-US" sz="3600" b="1" i="1" dirty="0"/>
              <a:t>?</a:t>
            </a:r>
            <a:r>
              <a:rPr lang="en-US" sz="3600" b="1" dirty="0"/>
              <a:t> 大谷 翔平</a:t>
            </a:r>
            <a:r>
              <a:rPr lang="en-US" sz="3600" b="1" dirty="0" smtClean="0"/>
              <a:t>?</a:t>
            </a:r>
            <a:endParaRPr lang="en-US" dirty="0"/>
          </a:p>
          <a:p>
            <a:endParaRPr lang="en-US" sz="2400" dirty="0" smtClean="0"/>
          </a:p>
          <a:p>
            <a:r>
              <a:rPr lang="en-US" sz="2400" dirty="0" smtClean="0"/>
              <a:t>Representing </a:t>
            </a:r>
            <a:r>
              <a:rPr lang="en-US" sz="2400" dirty="0"/>
              <a:t>foreign names in English has always been a challenge. Witness the </a:t>
            </a:r>
            <a:r>
              <a:rPr lang="en-US" sz="2400" dirty="0" err="1"/>
              <a:t>Ponle</a:t>
            </a:r>
            <a:r>
              <a:rPr lang="en-US" sz="2400" dirty="0"/>
              <a:t> </a:t>
            </a:r>
            <a:r>
              <a:rPr lang="en-US" sz="2400" dirty="0" err="1"/>
              <a:t>Acento</a:t>
            </a:r>
            <a:r>
              <a:rPr lang="en-US" sz="2400" dirty="0"/>
              <a:t> (“Add the accent”) movement in MLB in 2015 to add accents and tildes to Latin names on jerseys and in print.</a:t>
            </a:r>
          </a:p>
          <a:p>
            <a:r>
              <a:rPr lang="en-US" sz="2400" dirty="0"/>
              <a:t> </a:t>
            </a:r>
          </a:p>
          <a:p>
            <a:r>
              <a:rPr lang="en-US" sz="2400" dirty="0" err="1"/>
              <a:t>Ohtani’s</a:t>
            </a:r>
            <a:r>
              <a:rPr lang="en-US" sz="2400" dirty="0"/>
              <a:t> name in Kanji is 大谷 翔平, the </a:t>
            </a:r>
            <a:r>
              <a:rPr lang="en-US" sz="2400" dirty="0" err="1"/>
              <a:t>romanization</a:t>
            </a:r>
            <a:r>
              <a:rPr lang="en-US" sz="2400" dirty="0"/>
              <a:t>, or </a:t>
            </a:r>
            <a:r>
              <a:rPr lang="en-US" sz="2400" dirty="0" err="1"/>
              <a:t>rōmaji</a:t>
            </a:r>
            <a:r>
              <a:rPr lang="en-US" sz="2400" dirty="0"/>
              <a:t>, of which is </a:t>
            </a:r>
            <a:r>
              <a:rPr lang="en-US" sz="2400" dirty="0" err="1"/>
              <a:t>Ōtani</a:t>
            </a:r>
            <a:r>
              <a:rPr lang="en-US" sz="2400" dirty="0"/>
              <a:t> </a:t>
            </a:r>
            <a:r>
              <a:rPr lang="en-US" sz="2400" dirty="0" err="1"/>
              <a:t>Shōhei</a:t>
            </a:r>
            <a:r>
              <a:rPr lang="en-US" sz="2400" dirty="0"/>
              <a:t>. Japanese broadcaster NHK now refers to Japanese people in English with their surname first, in the common Asian way. NHK now calls him “</a:t>
            </a:r>
            <a:r>
              <a:rPr lang="en-US" sz="2400" dirty="0" err="1"/>
              <a:t>Ohtani</a:t>
            </a:r>
            <a:r>
              <a:rPr lang="en-US" sz="2400" dirty="0"/>
              <a:t> </a:t>
            </a:r>
            <a:r>
              <a:rPr lang="en-US" sz="2400" dirty="0" err="1"/>
              <a:t>Shohei</a:t>
            </a:r>
            <a:r>
              <a:rPr lang="en-US" sz="2400" dirty="0"/>
              <a:t>” in their English press and broadcasts. Western media (AP, Reuters, NPR, NY Times) still refer to him as “</a:t>
            </a:r>
            <a:r>
              <a:rPr lang="en-US" sz="2400" dirty="0" err="1"/>
              <a:t>Shohei</a:t>
            </a:r>
            <a:r>
              <a:rPr lang="en-US" sz="2400" dirty="0"/>
              <a:t> </a:t>
            </a:r>
            <a:r>
              <a:rPr lang="en-US" sz="2400" dirty="0" err="1"/>
              <a:t>Ohtani</a:t>
            </a:r>
            <a:r>
              <a:rPr lang="en-US" sz="2400" dirty="0"/>
              <a:t>,” which is also how </a:t>
            </a:r>
            <a:r>
              <a:rPr lang="en-US" sz="2400" dirty="0" err="1"/>
              <a:t>Ohtani</a:t>
            </a:r>
            <a:r>
              <a:rPr lang="en-US" sz="2400" dirty="0"/>
              <a:t> refers to himself in English. So I’ve kept that convention everywhere here. </a:t>
            </a:r>
            <a:endParaRPr lang="en-US" sz="2400" dirty="0" smtClean="0"/>
          </a:p>
          <a:p>
            <a:endParaRPr lang="en-US" sz="2400" dirty="0"/>
          </a:p>
          <a:p>
            <a:r>
              <a:rPr lang="en-US" sz="2400" dirty="0"/>
              <a:t>But we have appropriately added accents and tildes to Latin names, and someday we might well change how we refer to players from East Asian countries</a:t>
            </a:r>
            <a:r>
              <a:rPr lang="en-US" sz="2400" dirty="0" smtClean="0"/>
              <a:t>.</a:t>
            </a:r>
            <a:endParaRPr lang="en-US" sz="2400" dirty="0"/>
          </a:p>
        </p:txBody>
      </p:sp>
      <p:sp>
        <p:nvSpPr>
          <p:cNvPr id="29" name="TextBox 28"/>
          <p:cNvSpPr txBox="1"/>
          <p:nvPr/>
        </p:nvSpPr>
        <p:spPr>
          <a:xfrm>
            <a:off x="27446349" y="18191673"/>
            <a:ext cx="9326356" cy="1431161"/>
          </a:xfrm>
          <a:prstGeom prst="rect">
            <a:avLst/>
          </a:prstGeom>
          <a:noFill/>
        </p:spPr>
        <p:txBody>
          <a:bodyPr wrap="square" rtlCol="0">
            <a:spAutoFit/>
          </a:bodyPr>
          <a:lstStyle/>
          <a:p>
            <a:endParaRPr lang="en-US" dirty="0"/>
          </a:p>
        </p:txBody>
      </p:sp>
      <p:sp>
        <p:nvSpPr>
          <p:cNvPr id="30" name="Rectangle 29"/>
          <p:cNvSpPr/>
          <p:nvPr/>
        </p:nvSpPr>
        <p:spPr>
          <a:xfrm>
            <a:off x="25744353" y="16274512"/>
            <a:ext cx="11650133" cy="6740306"/>
          </a:xfrm>
          <a:prstGeom prst="rect">
            <a:avLst/>
          </a:prstGeom>
          <a:solidFill>
            <a:schemeClr val="accent2">
              <a:lumMod val="20000"/>
              <a:lumOff val="80000"/>
            </a:schemeClr>
          </a:solidFill>
        </p:spPr>
        <p:txBody>
          <a:bodyPr wrap="square">
            <a:spAutoFit/>
          </a:bodyPr>
          <a:lstStyle/>
          <a:p>
            <a:pPr algn="ctr"/>
            <a:r>
              <a:rPr lang="en-US" sz="3600" b="1" dirty="0"/>
              <a:t>So </a:t>
            </a:r>
            <a:r>
              <a:rPr lang="en-US" sz="3600" b="1" dirty="0" smtClean="0"/>
              <a:t>Was </a:t>
            </a:r>
            <a:r>
              <a:rPr lang="en-US" sz="3600" b="1" dirty="0" err="1"/>
              <a:t>Ohtani’s</a:t>
            </a:r>
            <a:r>
              <a:rPr lang="en-US" sz="3600" b="1" dirty="0"/>
              <a:t> 2021 </a:t>
            </a:r>
            <a:r>
              <a:rPr lang="en-US" sz="3600" b="1" dirty="0" smtClean="0"/>
              <a:t>The Greatest Two-Way Season Ever?</a:t>
            </a:r>
            <a:endParaRPr lang="en-US" sz="3600" dirty="0" smtClean="0"/>
          </a:p>
          <a:p>
            <a:endParaRPr lang="en-US" sz="3600" dirty="0"/>
          </a:p>
          <a:p>
            <a:r>
              <a:rPr lang="en-US" sz="2400" dirty="0" err="1" smtClean="0"/>
              <a:t>Ohtani’s</a:t>
            </a:r>
            <a:r>
              <a:rPr lang="en-US" sz="2400" dirty="0" smtClean="0"/>
              <a:t> </a:t>
            </a:r>
            <a:r>
              <a:rPr lang="en-US" sz="2400" dirty="0"/>
              <a:t>2021 season was the best two-way season in the 121 years of the AL or the 146 years of the NL. No one had more than 4 WAR offensively and defensive. Or 3 WAR in each. Or 2.5 WAR in each.</a:t>
            </a:r>
          </a:p>
          <a:p>
            <a:r>
              <a:rPr lang="en-US" sz="2400" dirty="0"/>
              <a:t> </a:t>
            </a:r>
          </a:p>
          <a:p>
            <a:r>
              <a:rPr lang="en-US" sz="2400" dirty="0"/>
              <a:t>It gets more complicated when you include the 1920s Negro National League, where “Bullet Joe” Rogan might have had a better season. </a:t>
            </a:r>
          </a:p>
          <a:p>
            <a:r>
              <a:rPr lang="en-US" sz="2400" dirty="0"/>
              <a:t> </a:t>
            </a:r>
          </a:p>
          <a:p>
            <a:r>
              <a:rPr lang="en-US" sz="2400" dirty="0"/>
              <a:t>So like many historical questions in baseball, the answer is maybe. But given the greater pool of players today playing at a much higher talent level, </a:t>
            </a:r>
            <a:r>
              <a:rPr lang="en-US" sz="2400" dirty="0" err="1"/>
              <a:t>Ohtani’s</a:t>
            </a:r>
            <a:r>
              <a:rPr lang="en-US" sz="2400" dirty="0"/>
              <a:t> 2021 has a great claim to the best two-way season of all-time.</a:t>
            </a:r>
          </a:p>
          <a:p>
            <a:r>
              <a:rPr lang="en-US" sz="2400" dirty="0"/>
              <a:t> </a:t>
            </a:r>
          </a:p>
          <a:p>
            <a:r>
              <a:rPr lang="en-US" sz="2400" dirty="0" err="1"/>
              <a:t>Ohtani</a:t>
            </a:r>
            <a:r>
              <a:rPr lang="en-US" sz="2400" dirty="0"/>
              <a:t> is having a fine 2022 season—5.6 WAR, 2.0 batting WAR, 3.6 pitching WAR through 117 team games—but it doesn’t appear that he will best 2021. But there’s always 2023 and beyond, and maybe in a future season he’ll exceed 2021 by such a margin to make this argument moot.</a:t>
            </a:r>
          </a:p>
        </p:txBody>
      </p:sp>
    </p:spTree>
    <p:extLst>
      <p:ext uri="{BB962C8B-B14F-4D97-AF65-F5344CB8AC3E}">
        <p14:creationId xmlns:p14="http://schemas.microsoft.com/office/powerpoint/2010/main" val="60339157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4131</TotalTime>
  <Words>707</Words>
  <Application>Microsoft Macintosh PowerPoint</Application>
  <PresentationFormat>Custom</PresentationFormat>
  <Paragraphs>50</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Was Shohei Ohtani’s 2021 Season the Best Two-Way Season Ever? Dale Mahoney, SABR Member, at the SABR 50 Annual Convention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Dale Mahoney</dc:creator>
  <cp:lastModifiedBy>Dale Mahoney</cp:lastModifiedBy>
  <cp:revision>33</cp:revision>
  <dcterms:created xsi:type="dcterms:W3CDTF">2022-08-15T00:14:32Z</dcterms:created>
  <dcterms:modified xsi:type="dcterms:W3CDTF">2022-08-17T21:09:04Z</dcterms:modified>
</cp:coreProperties>
</file>